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handoutMasterIdLst>
    <p:handoutMasterId r:id="rId57"/>
  </p:handoutMasterIdLst>
  <p:sldIdLst>
    <p:sldId id="438" r:id="rId5"/>
    <p:sldId id="1100" r:id="rId6"/>
    <p:sldId id="1101" r:id="rId7"/>
    <p:sldId id="1082" r:id="rId8"/>
    <p:sldId id="1102" r:id="rId9"/>
    <p:sldId id="1103" r:id="rId10"/>
    <p:sldId id="1104" r:id="rId11"/>
    <p:sldId id="1105" r:id="rId12"/>
    <p:sldId id="1106" r:id="rId13"/>
    <p:sldId id="1107" r:id="rId14"/>
    <p:sldId id="1121" r:id="rId15"/>
    <p:sldId id="1122" r:id="rId16"/>
    <p:sldId id="1123" r:id="rId17"/>
    <p:sldId id="1124" r:id="rId18"/>
    <p:sldId id="1125" r:id="rId19"/>
    <p:sldId id="1154" r:id="rId20"/>
    <p:sldId id="1155" r:id="rId21"/>
    <p:sldId id="1157" r:id="rId22"/>
    <p:sldId id="1192" r:id="rId23"/>
    <p:sldId id="1158" r:id="rId24"/>
    <p:sldId id="1076" r:id="rId25"/>
    <p:sldId id="1159" r:id="rId26"/>
    <p:sldId id="1191" r:id="rId27"/>
    <p:sldId id="1193" r:id="rId28"/>
    <p:sldId id="1194" r:id="rId29"/>
    <p:sldId id="1077" r:id="rId30"/>
    <p:sldId id="970" r:id="rId31"/>
    <p:sldId id="1161" r:id="rId32"/>
    <p:sldId id="1162" r:id="rId33"/>
    <p:sldId id="1163" r:id="rId34"/>
    <p:sldId id="1164" r:id="rId35"/>
    <p:sldId id="1165" r:id="rId36"/>
    <p:sldId id="1148" r:id="rId37"/>
    <p:sldId id="1026" r:id="rId38"/>
    <p:sldId id="1027" r:id="rId39"/>
    <p:sldId id="1195" r:id="rId40"/>
    <p:sldId id="1196" r:id="rId41"/>
    <p:sldId id="1180" r:id="rId42"/>
    <p:sldId id="1080" r:id="rId43"/>
    <p:sldId id="1181" r:id="rId44"/>
    <p:sldId id="1182" r:id="rId45"/>
    <p:sldId id="1183" r:id="rId46"/>
    <p:sldId id="1149" r:id="rId47"/>
    <p:sldId id="1184" r:id="rId48"/>
    <p:sldId id="1185" r:id="rId49"/>
    <p:sldId id="1096" r:id="rId50"/>
    <p:sldId id="1186" r:id="rId51"/>
    <p:sldId id="1187" r:id="rId52"/>
    <p:sldId id="1188" r:id="rId53"/>
    <p:sldId id="1189" r:id="rId54"/>
    <p:sldId id="1190" r:id="rId55"/>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C"/>
    <a:srgbClr val="CC3399"/>
    <a:srgbClr val="C99504"/>
    <a:srgbClr val="E3C2FC"/>
    <a:srgbClr val="F5801F"/>
    <a:srgbClr val="F5B033"/>
    <a:srgbClr val="E3960B"/>
    <a:srgbClr val="00B050"/>
    <a:srgbClr val="A3F0C6"/>
    <a:srgbClr val="008E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F8C66-123B-4D79-A363-116A08A2FD5E}" v="5" dt="2026-02-27T07:07:12.8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7"/>
    <p:restoredTop sz="94658"/>
  </p:normalViewPr>
  <p:slideViewPr>
    <p:cSldViewPr snapToGrid="0">
      <p:cViewPr varScale="1">
        <p:scale>
          <a:sx n="97" d="100"/>
          <a:sy n="97" d="100"/>
        </p:scale>
        <p:origin x="864" y="306"/>
      </p:cViewPr>
      <p:guideLst>
        <p:guide orient="horz" pos="2115"/>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userId="S::leonieclancy_icloud.com#ext#@dioceseofbrisbane.onmicrosoft.com::30570584-d4c6-4341-b2c5-a94c4717671a" providerId="AD" clId="Web-{09C34A70-60A2-41CE-1E21-BB9F6B871611}"/>
    <pc:docChg chg="modSld">
      <pc:chgData name="Leonie" userId="S::leonieclancy_icloud.com#ext#@dioceseofbrisbane.onmicrosoft.com::30570584-d4c6-4341-b2c5-a94c4717671a" providerId="AD" clId="Web-{09C34A70-60A2-41CE-1E21-BB9F6B871611}" dt="2026-02-22T04:04:15.327" v="40" actId="20577"/>
      <pc:docMkLst>
        <pc:docMk/>
      </pc:docMkLst>
      <pc:sldChg chg="modSp">
        <pc:chgData name="Leonie" userId="S::leonieclancy_icloud.com#ext#@dioceseofbrisbane.onmicrosoft.com::30570584-d4c6-4341-b2c5-a94c4717671a" providerId="AD" clId="Web-{09C34A70-60A2-41CE-1E21-BB9F6B871611}" dt="2026-02-22T04:00:35.309" v="28" actId="20577"/>
        <pc:sldMkLst>
          <pc:docMk/>
          <pc:sldMk cId="3567630808" sldId="438"/>
        </pc:sldMkLst>
        <pc:spChg chg="mod">
          <ac:chgData name="Leonie" userId="S::leonieclancy_icloud.com#ext#@dioceseofbrisbane.onmicrosoft.com::30570584-d4c6-4341-b2c5-a94c4717671a" providerId="AD" clId="Web-{09C34A70-60A2-41CE-1E21-BB9F6B871611}" dt="2026-02-22T04:00:35.309" v="28" actId="20577"/>
          <ac:spMkLst>
            <pc:docMk/>
            <pc:sldMk cId="3567630808" sldId="438"/>
            <ac:spMk id="4" creationId="{00000000-0000-0000-0000-000000000000}"/>
          </ac:spMkLst>
        </pc:spChg>
      </pc:sldChg>
      <pc:sldChg chg="modSp">
        <pc:chgData name="Leonie" userId="S::leonieclancy_icloud.com#ext#@dioceseofbrisbane.onmicrosoft.com::30570584-d4c6-4341-b2c5-a94c4717671a" providerId="AD" clId="Web-{09C34A70-60A2-41CE-1E21-BB9F6B871611}" dt="2026-02-22T03:58:48.056" v="25" actId="20577"/>
        <pc:sldMkLst>
          <pc:docMk/>
          <pc:sldMk cId="1934760328" sldId="1026"/>
        </pc:sldMkLst>
        <pc:spChg chg="mod">
          <ac:chgData name="Leonie" userId="S::leonieclancy_icloud.com#ext#@dioceseofbrisbane.onmicrosoft.com::30570584-d4c6-4341-b2c5-a94c4717671a" providerId="AD" clId="Web-{09C34A70-60A2-41CE-1E21-BB9F6B871611}" dt="2026-02-22T03:58:48.056" v="25" actId="20577"/>
          <ac:spMkLst>
            <pc:docMk/>
            <pc:sldMk cId="1934760328" sldId="1026"/>
            <ac:spMk id="2" creationId="{8B5BD5BF-83B9-C5B1-B71D-A09AAD600D84}"/>
          </ac:spMkLst>
        </pc:spChg>
      </pc:sldChg>
      <pc:sldChg chg="modSp">
        <pc:chgData name="Leonie" userId="S::leonieclancy_icloud.com#ext#@dioceseofbrisbane.onmicrosoft.com::30570584-d4c6-4341-b2c5-a94c4717671a" providerId="AD" clId="Web-{09C34A70-60A2-41CE-1E21-BB9F6B871611}" dt="2026-02-22T04:03:30.576" v="37" actId="20577"/>
        <pc:sldMkLst>
          <pc:docMk/>
          <pc:sldMk cId="1511144453" sldId="1096"/>
        </pc:sldMkLst>
        <pc:spChg chg="mod">
          <ac:chgData name="Leonie" userId="S::leonieclancy_icloud.com#ext#@dioceseofbrisbane.onmicrosoft.com::30570584-d4c6-4341-b2c5-a94c4717671a" providerId="AD" clId="Web-{09C34A70-60A2-41CE-1E21-BB9F6B871611}" dt="2026-02-22T04:03:30.576" v="37" actId="20577"/>
          <ac:spMkLst>
            <pc:docMk/>
            <pc:sldMk cId="1511144453" sldId="1096"/>
            <ac:spMk id="3" creationId="{57945C43-A4B3-1D7D-47D3-209D9FE790AE}"/>
          </ac:spMkLst>
        </pc:spChg>
      </pc:sldChg>
      <pc:sldChg chg="modSp">
        <pc:chgData name="Leonie" userId="S::leonieclancy_icloud.com#ext#@dioceseofbrisbane.onmicrosoft.com::30570584-d4c6-4341-b2c5-a94c4717671a" providerId="AD" clId="Web-{09C34A70-60A2-41CE-1E21-BB9F6B871611}" dt="2026-02-22T04:01:33.700" v="30" actId="20577"/>
        <pc:sldMkLst>
          <pc:docMk/>
          <pc:sldMk cId="951677947" sldId="1106"/>
        </pc:sldMkLst>
        <pc:spChg chg="mod">
          <ac:chgData name="Leonie" userId="S::leonieclancy_icloud.com#ext#@dioceseofbrisbane.onmicrosoft.com::30570584-d4c6-4341-b2c5-a94c4717671a" providerId="AD" clId="Web-{09C34A70-60A2-41CE-1E21-BB9F6B871611}" dt="2026-02-22T04:01:33.700" v="30" actId="20577"/>
          <ac:spMkLst>
            <pc:docMk/>
            <pc:sldMk cId="951677947" sldId="1106"/>
            <ac:spMk id="3" creationId="{00000000-0000-0000-0000-000000000000}"/>
          </ac:spMkLst>
        </pc:spChg>
      </pc:sldChg>
      <pc:sldChg chg="modSp">
        <pc:chgData name="Leonie" userId="S::leonieclancy_icloud.com#ext#@dioceseofbrisbane.onmicrosoft.com::30570584-d4c6-4341-b2c5-a94c4717671a" providerId="AD" clId="Web-{09C34A70-60A2-41CE-1E21-BB9F6B871611}" dt="2026-02-22T04:02:03.888" v="36" actId="20577"/>
        <pc:sldMkLst>
          <pc:docMk/>
          <pc:sldMk cId="239481748" sldId="1122"/>
        </pc:sldMkLst>
        <pc:spChg chg="mod">
          <ac:chgData name="Leonie" userId="S::leonieclancy_icloud.com#ext#@dioceseofbrisbane.onmicrosoft.com::30570584-d4c6-4341-b2c5-a94c4717671a" providerId="AD" clId="Web-{09C34A70-60A2-41CE-1E21-BB9F6B871611}" dt="2026-02-22T04:02:03.888" v="36" actId="20577"/>
          <ac:spMkLst>
            <pc:docMk/>
            <pc:sldMk cId="239481748" sldId="1122"/>
            <ac:spMk id="3" creationId="{00000000-0000-0000-0000-000000000000}"/>
          </ac:spMkLst>
        </pc:spChg>
      </pc:sldChg>
      <pc:sldChg chg="modSp">
        <pc:chgData name="Leonie" userId="S::leonieclancy_icloud.com#ext#@dioceseofbrisbane.onmicrosoft.com::30570584-d4c6-4341-b2c5-a94c4717671a" providerId="AD" clId="Web-{09C34A70-60A2-41CE-1E21-BB9F6B871611}" dt="2026-02-22T04:04:15.327" v="40" actId="20577"/>
        <pc:sldMkLst>
          <pc:docMk/>
          <pc:sldMk cId="4037563961" sldId="1187"/>
        </pc:sldMkLst>
        <pc:spChg chg="mod">
          <ac:chgData name="Leonie" userId="S::leonieclancy_icloud.com#ext#@dioceseofbrisbane.onmicrosoft.com::30570584-d4c6-4341-b2c5-a94c4717671a" providerId="AD" clId="Web-{09C34A70-60A2-41CE-1E21-BB9F6B871611}" dt="2026-02-22T04:04:15.327" v="40" actId="20577"/>
          <ac:spMkLst>
            <pc:docMk/>
            <pc:sldMk cId="4037563961" sldId="1187"/>
            <ac:spMk id="4" creationId="{02A61548-0461-02A1-A753-349E8F6DD9FF}"/>
          </ac:spMkLst>
        </pc:spChg>
      </pc:sldChg>
    </pc:docChg>
  </pc:docChgLst>
  <pc:docChgLst>
    <pc:chgData name="Lauren Martin" userId="34214532-c002-4a9a-b7f5-c3c0742f04cd" providerId="ADAL" clId="{999FA431-0D99-44F0-ADF0-5374EE7C5224}"/>
    <pc:docChg chg="undo custSel modSld">
      <pc:chgData name="Lauren Martin" userId="34214532-c002-4a9a-b7f5-c3c0742f04cd" providerId="ADAL" clId="{999FA431-0D99-44F0-ADF0-5374EE7C5224}" dt="2026-02-27T07:07:36.793" v="199" actId="1076"/>
      <pc:docMkLst>
        <pc:docMk/>
      </pc:docMkLst>
      <pc:sldChg chg="modSp mod">
        <pc:chgData name="Lauren Martin" userId="34214532-c002-4a9a-b7f5-c3c0742f04cd" providerId="ADAL" clId="{999FA431-0D99-44F0-ADF0-5374EE7C5224}" dt="2026-02-27T06:43:00.090" v="20" actId="207"/>
        <pc:sldMkLst>
          <pc:docMk/>
          <pc:sldMk cId="1523887427" sldId="1027"/>
        </pc:sldMkLst>
        <pc:spChg chg="mod">
          <ac:chgData name="Lauren Martin" userId="34214532-c002-4a9a-b7f5-c3c0742f04cd" providerId="ADAL" clId="{999FA431-0D99-44F0-ADF0-5374EE7C5224}" dt="2026-02-27T06:43:00.090" v="20" actId="207"/>
          <ac:spMkLst>
            <pc:docMk/>
            <pc:sldMk cId="1523887427" sldId="1027"/>
            <ac:spMk id="3" creationId="{042DC33F-7C26-38D0-E764-563C63A19272}"/>
          </ac:spMkLst>
        </pc:spChg>
      </pc:sldChg>
      <pc:sldChg chg="modSp mod">
        <pc:chgData name="Lauren Martin" userId="34214532-c002-4a9a-b7f5-c3c0742f04cd" providerId="ADAL" clId="{999FA431-0D99-44F0-ADF0-5374EE7C5224}" dt="2026-02-27T07:07:27.291" v="197" actId="20577"/>
        <pc:sldMkLst>
          <pc:docMk/>
          <pc:sldMk cId="3457552760" sldId="1103"/>
        </pc:sldMkLst>
        <pc:spChg chg="mod">
          <ac:chgData name="Lauren Martin" userId="34214532-c002-4a9a-b7f5-c3c0742f04cd" providerId="ADAL" clId="{999FA431-0D99-44F0-ADF0-5374EE7C5224}" dt="2026-02-27T07:07:27.291" v="197" actId="20577"/>
          <ac:spMkLst>
            <pc:docMk/>
            <pc:sldMk cId="3457552760" sldId="1103"/>
            <ac:spMk id="3" creationId="{00000000-0000-0000-0000-000000000000}"/>
          </ac:spMkLst>
        </pc:spChg>
      </pc:sldChg>
      <pc:sldChg chg="addSp delSp modSp mod">
        <pc:chgData name="Lauren Martin" userId="34214532-c002-4a9a-b7f5-c3c0742f04cd" providerId="ADAL" clId="{999FA431-0D99-44F0-ADF0-5374EE7C5224}" dt="2026-02-27T07:07:36.793" v="199" actId="1076"/>
        <pc:sldMkLst>
          <pc:docMk/>
          <pc:sldMk cId="410322290" sldId="1104"/>
        </pc:sldMkLst>
        <pc:spChg chg="add mod">
          <ac:chgData name="Lauren Martin" userId="34214532-c002-4a9a-b7f5-c3c0742f04cd" providerId="ADAL" clId="{999FA431-0D99-44F0-ADF0-5374EE7C5224}" dt="2026-02-27T07:07:19.678" v="196" actId="1076"/>
          <ac:spMkLst>
            <pc:docMk/>
            <pc:sldMk cId="410322290" sldId="1104"/>
            <ac:spMk id="2" creationId="{EA9FA821-CC92-4759-A844-2E831B459A06}"/>
          </ac:spMkLst>
        </pc:spChg>
        <pc:spChg chg="mod">
          <ac:chgData name="Lauren Martin" userId="34214532-c002-4a9a-b7f5-c3c0742f04cd" providerId="ADAL" clId="{999FA431-0D99-44F0-ADF0-5374EE7C5224}" dt="2026-02-27T07:07:36.793" v="199" actId="1076"/>
          <ac:spMkLst>
            <pc:docMk/>
            <pc:sldMk cId="410322290" sldId="1104"/>
            <ac:spMk id="3" creationId="{00000000-0000-0000-0000-000000000000}"/>
          </ac:spMkLst>
        </pc:spChg>
        <pc:spChg chg="del">
          <ac:chgData name="Lauren Martin" userId="34214532-c002-4a9a-b7f5-c3c0742f04cd" providerId="ADAL" clId="{999FA431-0D99-44F0-ADF0-5374EE7C5224}" dt="2026-02-27T07:07:12.526" v="193" actId="478"/>
          <ac:spMkLst>
            <pc:docMk/>
            <pc:sldMk cId="410322290" sldId="1104"/>
            <ac:spMk id="4" creationId="{00000000-0000-0000-0000-000000000000}"/>
          </ac:spMkLst>
        </pc:spChg>
      </pc:sldChg>
      <pc:sldChg chg="modSp mod">
        <pc:chgData name="Lauren Martin" userId="34214532-c002-4a9a-b7f5-c3c0742f04cd" providerId="ADAL" clId="{999FA431-0D99-44F0-ADF0-5374EE7C5224}" dt="2026-02-27T06:41:29.153" v="5" actId="207"/>
        <pc:sldMkLst>
          <pc:docMk/>
          <pc:sldMk cId="1344201043" sldId="1105"/>
        </pc:sldMkLst>
        <pc:spChg chg="mod">
          <ac:chgData name="Lauren Martin" userId="34214532-c002-4a9a-b7f5-c3c0742f04cd" providerId="ADAL" clId="{999FA431-0D99-44F0-ADF0-5374EE7C5224}" dt="2026-02-27T06:41:29.153" v="5" actId="207"/>
          <ac:spMkLst>
            <pc:docMk/>
            <pc:sldMk cId="1344201043" sldId="1105"/>
            <ac:spMk id="2" creationId="{00000000-0000-0000-0000-000000000000}"/>
          </ac:spMkLst>
        </pc:spChg>
      </pc:sldChg>
      <pc:sldChg chg="modSp mod">
        <pc:chgData name="Lauren Martin" userId="34214532-c002-4a9a-b7f5-c3c0742f04cd" providerId="ADAL" clId="{999FA431-0D99-44F0-ADF0-5374EE7C5224}" dt="2026-02-27T06:41:39.574" v="7" actId="207"/>
        <pc:sldMkLst>
          <pc:docMk/>
          <pc:sldMk cId="951677947" sldId="1106"/>
        </pc:sldMkLst>
        <pc:spChg chg="mod">
          <ac:chgData name="Lauren Martin" userId="34214532-c002-4a9a-b7f5-c3c0742f04cd" providerId="ADAL" clId="{999FA431-0D99-44F0-ADF0-5374EE7C5224}" dt="2026-02-27T06:41:39.574" v="7" actId="207"/>
          <ac:spMkLst>
            <pc:docMk/>
            <pc:sldMk cId="951677947" sldId="1106"/>
            <ac:spMk id="3" creationId="{00000000-0000-0000-0000-000000000000}"/>
          </ac:spMkLst>
        </pc:spChg>
      </pc:sldChg>
      <pc:sldChg chg="modSp mod">
        <pc:chgData name="Lauren Martin" userId="34214532-c002-4a9a-b7f5-c3c0742f04cd" providerId="ADAL" clId="{999FA431-0D99-44F0-ADF0-5374EE7C5224}" dt="2026-02-27T06:41:46.173" v="9" actId="207"/>
        <pc:sldMkLst>
          <pc:docMk/>
          <pc:sldMk cId="3810468455" sldId="1121"/>
        </pc:sldMkLst>
        <pc:spChg chg="mod">
          <ac:chgData name="Lauren Martin" userId="34214532-c002-4a9a-b7f5-c3c0742f04cd" providerId="ADAL" clId="{999FA431-0D99-44F0-ADF0-5374EE7C5224}" dt="2026-02-27T06:41:46.173" v="9" actId="207"/>
          <ac:spMkLst>
            <pc:docMk/>
            <pc:sldMk cId="3810468455" sldId="1121"/>
            <ac:spMk id="3" creationId="{00000000-0000-0000-0000-000000000000}"/>
          </ac:spMkLst>
        </pc:spChg>
      </pc:sldChg>
      <pc:sldChg chg="modSp mod">
        <pc:chgData name="Lauren Martin" userId="34214532-c002-4a9a-b7f5-c3c0742f04cd" providerId="ADAL" clId="{999FA431-0D99-44F0-ADF0-5374EE7C5224}" dt="2026-02-27T06:41:53.455" v="11" actId="207"/>
        <pc:sldMkLst>
          <pc:docMk/>
          <pc:sldMk cId="1323974658" sldId="1124"/>
        </pc:sldMkLst>
        <pc:spChg chg="mod">
          <ac:chgData name="Lauren Martin" userId="34214532-c002-4a9a-b7f5-c3c0742f04cd" providerId="ADAL" clId="{999FA431-0D99-44F0-ADF0-5374EE7C5224}" dt="2026-02-27T06:41:53.455" v="11" actId="207"/>
          <ac:spMkLst>
            <pc:docMk/>
            <pc:sldMk cId="1323974658" sldId="1124"/>
            <ac:spMk id="2" creationId="{00000000-0000-0000-0000-000000000000}"/>
          </ac:spMkLst>
        </pc:spChg>
      </pc:sldChg>
      <pc:sldChg chg="modSp mod">
        <pc:chgData name="Lauren Martin" userId="34214532-c002-4a9a-b7f5-c3c0742f04cd" providerId="ADAL" clId="{999FA431-0D99-44F0-ADF0-5374EE7C5224}" dt="2026-02-27T06:42:02.304" v="13" actId="207"/>
        <pc:sldMkLst>
          <pc:docMk/>
          <pc:sldMk cId="1972737582" sldId="1125"/>
        </pc:sldMkLst>
        <pc:spChg chg="mod">
          <ac:chgData name="Lauren Martin" userId="34214532-c002-4a9a-b7f5-c3c0742f04cd" providerId="ADAL" clId="{999FA431-0D99-44F0-ADF0-5374EE7C5224}" dt="2026-02-27T06:42:02.304" v="13" actId="207"/>
          <ac:spMkLst>
            <pc:docMk/>
            <pc:sldMk cId="1972737582" sldId="1125"/>
            <ac:spMk id="12" creationId="{1D58B506-78DE-CE1D-0B26-C6F7DCE2E833}"/>
          </ac:spMkLst>
        </pc:spChg>
      </pc:sldChg>
      <pc:sldChg chg="modSp mod">
        <pc:chgData name="Lauren Martin" userId="34214532-c002-4a9a-b7f5-c3c0742f04cd" providerId="ADAL" clId="{999FA431-0D99-44F0-ADF0-5374EE7C5224}" dt="2026-02-27T06:42:12.870" v="15" actId="207"/>
        <pc:sldMkLst>
          <pc:docMk/>
          <pc:sldMk cId="1062179513" sldId="1154"/>
        </pc:sldMkLst>
        <pc:spChg chg="mod">
          <ac:chgData name="Lauren Martin" userId="34214532-c002-4a9a-b7f5-c3c0742f04cd" providerId="ADAL" clId="{999FA431-0D99-44F0-ADF0-5374EE7C5224}" dt="2026-02-27T06:42:09.566" v="14" actId="207"/>
          <ac:spMkLst>
            <pc:docMk/>
            <pc:sldMk cId="1062179513" sldId="1154"/>
            <ac:spMk id="3" creationId="{F3ABC77F-A785-653E-F132-EC54274C3CC6}"/>
          </ac:spMkLst>
        </pc:spChg>
        <pc:spChg chg="mod">
          <ac:chgData name="Lauren Martin" userId="34214532-c002-4a9a-b7f5-c3c0742f04cd" providerId="ADAL" clId="{999FA431-0D99-44F0-ADF0-5374EE7C5224}" dt="2026-02-27T06:42:12.870" v="15" actId="207"/>
          <ac:spMkLst>
            <pc:docMk/>
            <pc:sldMk cId="1062179513" sldId="1154"/>
            <ac:spMk id="6" creationId="{53CB43A4-9631-3E5E-C41F-421A9F968E0F}"/>
          </ac:spMkLst>
        </pc:spChg>
      </pc:sldChg>
      <pc:sldChg chg="modSp mod">
        <pc:chgData name="Lauren Martin" userId="34214532-c002-4a9a-b7f5-c3c0742f04cd" providerId="ADAL" clId="{999FA431-0D99-44F0-ADF0-5374EE7C5224}" dt="2026-02-27T06:42:16.668" v="16" actId="207"/>
        <pc:sldMkLst>
          <pc:docMk/>
          <pc:sldMk cId="949437265" sldId="1155"/>
        </pc:sldMkLst>
        <pc:spChg chg="mod">
          <ac:chgData name="Lauren Martin" userId="34214532-c002-4a9a-b7f5-c3c0742f04cd" providerId="ADAL" clId="{999FA431-0D99-44F0-ADF0-5374EE7C5224}" dt="2026-02-27T06:42:16.668" v="16" actId="207"/>
          <ac:spMkLst>
            <pc:docMk/>
            <pc:sldMk cId="949437265" sldId="1155"/>
            <ac:spMk id="6" creationId="{0576575F-29A8-CE5F-5EF7-CCD174289F6B}"/>
          </ac:spMkLst>
        </pc:spChg>
      </pc:sldChg>
      <pc:sldChg chg="modSp mod">
        <pc:chgData name="Lauren Martin" userId="34214532-c002-4a9a-b7f5-c3c0742f04cd" providerId="ADAL" clId="{999FA431-0D99-44F0-ADF0-5374EE7C5224}" dt="2026-02-27T06:42:28.938" v="17" actId="207"/>
        <pc:sldMkLst>
          <pc:docMk/>
          <pc:sldMk cId="2941565625" sldId="1159"/>
        </pc:sldMkLst>
        <pc:spChg chg="mod">
          <ac:chgData name="Lauren Martin" userId="34214532-c002-4a9a-b7f5-c3c0742f04cd" providerId="ADAL" clId="{999FA431-0D99-44F0-ADF0-5374EE7C5224}" dt="2026-02-27T06:42:28.938" v="17" actId="207"/>
          <ac:spMkLst>
            <pc:docMk/>
            <pc:sldMk cId="2941565625" sldId="1159"/>
            <ac:spMk id="9" creationId="{C5A2C393-ADC4-F07B-E227-3A08A6421389}"/>
          </ac:spMkLst>
        </pc:spChg>
      </pc:sldChg>
      <pc:sldChg chg="modSp mod">
        <pc:chgData name="Lauren Martin" userId="34214532-c002-4a9a-b7f5-c3c0742f04cd" providerId="ADAL" clId="{999FA431-0D99-44F0-ADF0-5374EE7C5224}" dt="2026-02-27T06:42:42.271" v="19" actId="207"/>
        <pc:sldMkLst>
          <pc:docMk/>
          <pc:sldMk cId="2499239914" sldId="1163"/>
        </pc:sldMkLst>
        <pc:spChg chg="mod">
          <ac:chgData name="Lauren Martin" userId="34214532-c002-4a9a-b7f5-c3c0742f04cd" providerId="ADAL" clId="{999FA431-0D99-44F0-ADF0-5374EE7C5224}" dt="2026-02-27T06:42:42.271" v="19" actId="207"/>
          <ac:spMkLst>
            <pc:docMk/>
            <pc:sldMk cId="2499239914" sldId="1163"/>
            <ac:spMk id="4" creationId="{7C7028ED-E6AB-E939-25AC-8A3B376F5FF1}"/>
          </ac:spMkLst>
        </pc:spChg>
      </pc:sldChg>
      <pc:sldChg chg="modSp mod">
        <pc:chgData name="Lauren Martin" userId="34214532-c002-4a9a-b7f5-c3c0742f04cd" providerId="ADAL" clId="{999FA431-0D99-44F0-ADF0-5374EE7C5224}" dt="2026-02-27T06:43:17.562" v="23" actId="207"/>
        <pc:sldMkLst>
          <pc:docMk/>
          <pc:sldMk cId="3633357162" sldId="1182"/>
        </pc:sldMkLst>
        <pc:spChg chg="mod">
          <ac:chgData name="Lauren Martin" userId="34214532-c002-4a9a-b7f5-c3c0742f04cd" providerId="ADAL" clId="{999FA431-0D99-44F0-ADF0-5374EE7C5224}" dt="2026-02-27T06:43:17.562" v="23" actId="207"/>
          <ac:spMkLst>
            <pc:docMk/>
            <pc:sldMk cId="3633357162" sldId="1182"/>
            <ac:spMk id="4" creationId="{5DB57E1C-3493-5C5F-2928-69452F7C154D}"/>
          </ac:spMkLst>
        </pc:spChg>
      </pc:sldChg>
      <pc:sldChg chg="modSp mod">
        <pc:chgData name="Lauren Martin" userId="34214532-c002-4a9a-b7f5-c3c0742f04cd" providerId="ADAL" clId="{999FA431-0D99-44F0-ADF0-5374EE7C5224}" dt="2026-02-27T06:43:21.546" v="24" actId="207"/>
        <pc:sldMkLst>
          <pc:docMk/>
          <pc:sldMk cId="2582763919" sldId="1183"/>
        </pc:sldMkLst>
        <pc:spChg chg="mod">
          <ac:chgData name="Lauren Martin" userId="34214532-c002-4a9a-b7f5-c3c0742f04cd" providerId="ADAL" clId="{999FA431-0D99-44F0-ADF0-5374EE7C5224}" dt="2026-02-27T06:43:21.546" v="24" actId="207"/>
          <ac:spMkLst>
            <pc:docMk/>
            <pc:sldMk cId="2582763919" sldId="1183"/>
            <ac:spMk id="2" creationId="{93F294E1-B4C8-90AC-7D2C-E55FA7ADFC45}"/>
          </ac:spMkLst>
        </pc:spChg>
      </pc:sldChg>
      <pc:sldChg chg="modSp mod">
        <pc:chgData name="Lauren Martin" userId="34214532-c002-4a9a-b7f5-c3c0742f04cd" providerId="ADAL" clId="{999FA431-0D99-44F0-ADF0-5374EE7C5224}" dt="2026-02-27T06:43:29.911" v="26" actId="207"/>
        <pc:sldMkLst>
          <pc:docMk/>
          <pc:sldMk cId="2756729206" sldId="1185"/>
        </pc:sldMkLst>
        <pc:spChg chg="mod">
          <ac:chgData name="Lauren Martin" userId="34214532-c002-4a9a-b7f5-c3c0742f04cd" providerId="ADAL" clId="{999FA431-0D99-44F0-ADF0-5374EE7C5224}" dt="2026-02-27T06:43:29.911" v="26" actId="207"/>
          <ac:spMkLst>
            <pc:docMk/>
            <pc:sldMk cId="2756729206" sldId="1185"/>
            <ac:spMk id="3" creationId="{00000000-0000-0000-0000-000000000000}"/>
          </ac:spMkLst>
        </pc:spChg>
      </pc:sldChg>
      <pc:sldChg chg="modSp mod">
        <pc:chgData name="Lauren Martin" userId="34214532-c002-4a9a-b7f5-c3c0742f04cd" providerId="ADAL" clId="{999FA431-0D99-44F0-ADF0-5374EE7C5224}" dt="2026-02-27T06:45:58.836" v="190" actId="20577"/>
        <pc:sldMkLst>
          <pc:docMk/>
          <pc:sldMk cId="655804522" sldId="1186"/>
        </pc:sldMkLst>
        <pc:spChg chg="mod">
          <ac:chgData name="Lauren Martin" userId="34214532-c002-4a9a-b7f5-c3c0742f04cd" providerId="ADAL" clId="{999FA431-0D99-44F0-ADF0-5374EE7C5224}" dt="2026-02-27T06:45:58.836" v="190" actId="20577"/>
          <ac:spMkLst>
            <pc:docMk/>
            <pc:sldMk cId="655804522" sldId="1186"/>
            <ac:spMk id="4" creationId="{CCA9633D-43D5-4FB6-7E44-76302AD96596}"/>
          </ac:spMkLst>
        </pc:spChg>
      </pc:sldChg>
      <pc:sldChg chg="modSp mod">
        <pc:chgData name="Lauren Martin" userId="34214532-c002-4a9a-b7f5-c3c0742f04cd" providerId="ADAL" clId="{999FA431-0D99-44F0-ADF0-5374EE7C5224}" dt="2026-02-27T06:42:34.271" v="18" actId="207"/>
        <pc:sldMkLst>
          <pc:docMk/>
          <pc:sldMk cId="2329057811" sldId="1194"/>
        </pc:sldMkLst>
        <pc:spChg chg="mod">
          <ac:chgData name="Lauren Martin" userId="34214532-c002-4a9a-b7f5-c3c0742f04cd" providerId="ADAL" clId="{999FA431-0D99-44F0-ADF0-5374EE7C5224}" dt="2026-02-27T06:42:34.271" v="18" actId="207"/>
          <ac:spMkLst>
            <pc:docMk/>
            <pc:sldMk cId="2329057811" sldId="1194"/>
            <ac:spMk id="9" creationId="{A1F2FB81-02FB-0177-DA76-551EA94F98CF}"/>
          </ac:spMkLst>
        </pc:spChg>
      </pc:sldChg>
      <pc:sldChg chg="modSp mod">
        <pc:chgData name="Lauren Martin" userId="34214532-c002-4a9a-b7f5-c3c0742f04cd" providerId="ADAL" clId="{999FA431-0D99-44F0-ADF0-5374EE7C5224}" dt="2026-02-27T06:43:04.910" v="21" actId="207"/>
        <pc:sldMkLst>
          <pc:docMk/>
          <pc:sldMk cId="1919634290" sldId="1195"/>
        </pc:sldMkLst>
        <pc:spChg chg="mod">
          <ac:chgData name="Lauren Martin" userId="34214532-c002-4a9a-b7f5-c3c0742f04cd" providerId="ADAL" clId="{999FA431-0D99-44F0-ADF0-5374EE7C5224}" dt="2026-02-27T06:43:04.910" v="21" actId="207"/>
          <ac:spMkLst>
            <pc:docMk/>
            <pc:sldMk cId="1919634290" sldId="1195"/>
            <ac:spMk id="3" creationId="{AFB136BE-9462-9B45-3B7B-7F3F8A1A4C6F}"/>
          </ac:spMkLst>
        </pc:spChg>
      </pc:sldChg>
      <pc:sldChg chg="modSp mod">
        <pc:chgData name="Lauren Martin" userId="34214532-c002-4a9a-b7f5-c3c0742f04cd" providerId="ADAL" clId="{999FA431-0D99-44F0-ADF0-5374EE7C5224}" dt="2026-02-27T06:43:09.004" v="22" actId="207"/>
        <pc:sldMkLst>
          <pc:docMk/>
          <pc:sldMk cId="302526525" sldId="1196"/>
        </pc:sldMkLst>
        <pc:spChg chg="mod">
          <ac:chgData name="Lauren Martin" userId="34214532-c002-4a9a-b7f5-c3c0742f04cd" providerId="ADAL" clId="{999FA431-0D99-44F0-ADF0-5374EE7C5224}" dt="2026-02-27T06:43:09.004" v="22" actId="207"/>
          <ac:spMkLst>
            <pc:docMk/>
            <pc:sldMk cId="302526525" sldId="1196"/>
            <ac:spMk id="3" creationId="{380DF2F1-E884-0706-38D9-983225F8C192}"/>
          </ac:spMkLst>
        </pc:spChg>
      </pc:sldChg>
    </pc:docChg>
  </pc:docChgLst>
  <pc:docChgLst>
    <pc:chgData name="Chris" userId="S::chris.arundell12_gmail.com#ext#@dioceseofbrisbane.onmicrosoft.com::ced88dcf-f591-47f4-85a8-f67b6c6fd825" providerId="AD" clId="Web-{38AF7A95-D509-646C-A0B2-AB779DA4A612}"/>
    <pc:docChg chg="modSld">
      <pc:chgData name="Chris" userId="S::chris.arundell12_gmail.com#ext#@dioceseofbrisbane.onmicrosoft.com::ced88dcf-f591-47f4-85a8-f67b6c6fd825" providerId="AD" clId="Web-{38AF7A95-D509-646C-A0B2-AB779DA4A612}" dt="2026-02-22T03:13:11.919" v="7" actId="20577"/>
      <pc:docMkLst>
        <pc:docMk/>
      </pc:docMkLst>
      <pc:sldChg chg="modSp">
        <pc:chgData name="Chris" userId="S::chris.arundell12_gmail.com#ext#@dioceseofbrisbane.onmicrosoft.com::ced88dcf-f591-47f4-85a8-f67b6c6fd825" providerId="AD" clId="Web-{38AF7A95-D509-646C-A0B2-AB779DA4A612}" dt="2026-02-22T03:13:11.919" v="7" actId="20577"/>
        <pc:sldMkLst>
          <pc:docMk/>
          <pc:sldMk cId="3567630808" sldId="438"/>
        </pc:sldMkLst>
        <pc:spChg chg="mod">
          <ac:chgData name="Chris" userId="S::chris.arundell12_gmail.com#ext#@dioceseofbrisbane.onmicrosoft.com::ced88dcf-f591-47f4-85a8-f67b6c6fd825" providerId="AD" clId="Web-{38AF7A95-D509-646C-A0B2-AB779DA4A612}" dt="2026-02-22T03:13:11.919" v="7" actId="20577"/>
          <ac:spMkLst>
            <pc:docMk/>
            <pc:sldMk cId="3567630808" sldId="438"/>
            <ac:spMk id="7" creationId="{69862248-D4FC-A4D3-ED9D-2108CC3F6118}"/>
          </ac:spMkLst>
        </pc:spChg>
      </pc:sldChg>
    </pc:docChg>
  </pc:docChgLst>
  <pc:docChgLst>
    <pc:chgData name="Viki" userId="S::bogvlc_hotmail.com#ext#@dioceseofbrisbane.onmicrosoft.com::79387dd6-701e-4999-b7de-924cac764073" providerId="AD" clId="Web-{B36B0DA5-2E36-C957-854A-1DD956506DF9}"/>
    <pc:docChg chg="modSld">
      <pc:chgData name="Viki" userId="S::bogvlc_hotmail.com#ext#@dioceseofbrisbane.onmicrosoft.com::79387dd6-701e-4999-b7de-924cac764073" providerId="AD" clId="Web-{B36B0DA5-2E36-C957-854A-1DD956506DF9}" dt="2026-02-22T01:15:42.660" v="75" actId="20577"/>
      <pc:docMkLst>
        <pc:docMk/>
      </pc:docMkLst>
      <pc:sldChg chg="modSp">
        <pc:chgData name="Viki" userId="S::bogvlc_hotmail.com#ext#@dioceseofbrisbane.onmicrosoft.com::79387dd6-701e-4999-b7de-924cac764073" providerId="AD" clId="Web-{B36B0DA5-2E36-C957-854A-1DD956506DF9}" dt="2026-02-22T01:06:57.558" v="32" actId="20577"/>
        <pc:sldMkLst>
          <pc:docMk/>
          <pc:sldMk cId="2375204597" sldId="1082"/>
        </pc:sldMkLst>
        <pc:spChg chg="mod">
          <ac:chgData name="Viki" userId="S::bogvlc_hotmail.com#ext#@dioceseofbrisbane.onmicrosoft.com::79387dd6-701e-4999-b7de-924cac764073" providerId="AD" clId="Web-{B36B0DA5-2E36-C957-854A-1DD956506DF9}" dt="2026-02-22T01:06:57.558" v="32" actId="20577"/>
          <ac:spMkLst>
            <pc:docMk/>
            <pc:sldMk cId="2375204597" sldId="1082"/>
            <ac:spMk id="3" creationId="{CBC8BBD3-BD91-373C-942F-D704DA4BC69B}"/>
          </ac:spMkLst>
        </pc:spChg>
      </pc:sldChg>
      <pc:sldChg chg="modSp">
        <pc:chgData name="Viki" userId="S::bogvlc_hotmail.com#ext#@dioceseofbrisbane.onmicrosoft.com::79387dd6-701e-4999-b7de-924cac764073" providerId="AD" clId="Web-{B36B0DA5-2E36-C957-854A-1DD956506DF9}" dt="2026-02-22T00:50:36.998" v="24" actId="20577"/>
        <pc:sldMkLst>
          <pc:docMk/>
          <pc:sldMk cId="1801436793" sldId="1107"/>
        </pc:sldMkLst>
        <pc:spChg chg="mod">
          <ac:chgData name="Viki" userId="S::bogvlc_hotmail.com#ext#@dioceseofbrisbane.onmicrosoft.com::79387dd6-701e-4999-b7de-924cac764073" providerId="AD" clId="Web-{B36B0DA5-2E36-C957-854A-1DD956506DF9}" dt="2026-02-22T00:50:36.998" v="24" actId="20577"/>
          <ac:spMkLst>
            <pc:docMk/>
            <pc:sldMk cId="1801436793" sldId="1107"/>
            <ac:spMk id="2" creationId="{9B656D89-6AA7-4266-B4E3-FA4060DF645D}"/>
          </ac:spMkLst>
        </pc:spChg>
      </pc:sldChg>
      <pc:sldChg chg="modSp">
        <pc:chgData name="Viki" userId="S::bogvlc_hotmail.com#ext#@dioceseofbrisbane.onmicrosoft.com::79387dd6-701e-4999-b7de-924cac764073" providerId="AD" clId="Web-{B36B0DA5-2E36-C957-854A-1DD956506DF9}" dt="2026-02-22T01:14:50.488" v="51" actId="20577"/>
        <pc:sldMkLst>
          <pc:docMk/>
          <pc:sldMk cId="2771296199" sldId="1161"/>
        </pc:sldMkLst>
        <pc:spChg chg="mod">
          <ac:chgData name="Viki" userId="S::bogvlc_hotmail.com#ext#@dioceseofbrisbane.onmicrosoft.com::79387dd6-701e-4999-b7de-924cac764073" providerId="AD" clId="Web-{B36B0DA5-2E36-C957-854A-1DD956506DF9}" dt="2026-02-22T01:14:50.488" v="51" actId="20577"/>
          <ac:spMkLst>
            <pc:docMk/>
            <pc:sldMk cId="2771296199" sldId="1161"/>
            <ac:spMk id="3" creationId="{3B431639-ED23-448F-AED9-9F17CE38DE4F}"/>
          </ac:spMkLst>
        </pc:spChg>
      </pc:sldChg>
      <pc:sldChg chg="modSp">
        <pc:chgData name="Viki" userId="S::bogvlc_hotmail.com#ext#@dioceseofbrisbane.onmicrosoft.com::79387dd6-701e-4999-b7de-924cac764073" providerId="AD" clId="Web-{B36B0DA5-2E36-C957-854A-1DD956506DF9}" dt="2026-02-22T01:15:42.660" v="75" actId="20577"/>
        <pc:sldMkLst>
          <pc:docMk/>
          <pc:sldMk cId="633962247" sldId="1184"/>
        </pc:sldMkLst>
        <pc:spChg chg="mod">
          <ac:chgData name="Viki" userId="S::bogvlc_hotmail.com#ext#@dioceseofbrisbane.onmicrosoft.com::79387dd6-701e-4999-b7de-924cac764073" providerId="AD" clId="Web-{B36B0DA5-2E36-C957-854A-1DD956506DF9}" dt="2026-02-22T01:15:42.660" v="75" actId="20577"/>
          <ac:spMkLst>
            <pc:docMk/>
            <pc:sldMk cId="633962247" sldId="1184"/>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27/02/2026</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27/02/2026</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r>
              <a:rPr lang="en-US"/>
              <a:t>Used Lent 2022</a:t>
            </a:r>
          </a:p>
        </p:txBody>
      </p:sp>
      <p:sp>
        <p:nvSpPr>
          <p:cNvPr id="4" name="Slide Number Placeholder 3"/>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1355111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43</a:t>
            </a:fld>
            <a:endParaRPr lang="en-AU"/>
          </a:p>
        </p:txBody>
      </p:sp>
    </p:spTree>
    <p:extLst>
      <p:ext uri="{BB962C8B-B14F-4D97-AF65-F5344CB8AC3E}">
        <p14:creationId xmlns:p14="http://schemas.microsoft.com/office/powerpoint/2010/main" val="3745202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45</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49</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51</a:t>
            </a:fld>
            <a:endParaRPr lang="en-AU"/>
          </a:p>
        </p:txBody>
      </p:sp>
    </p:spTree>
    <p:extLst>
      <p:ext uri="{BB962C8B-B14F-4D97-AF65-F5344CB8AC3E}">
        <p14:creationId xmlns:p14="http://schemas.microsoft.com/office/powerpoint/2010/main" val="73459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10</a:t>
            </a:fld>
            <a:endParaRPr lang="en-AU"/>
          </a:p>
        </p:txBody>
      </p:sp>
    </p:spTree>
    <p:extLst>
      <p:ext uri="{BB962C8B-B14F-4D97-AF65-F5344CB8AC3E}">
        <p14:creationId xmlns:p14="http://schemas.microsoft.com/office/powerpoint/2010/main" val="388245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9BD0D58-009C-4B34-BD04-760FE23A9F8A}" type="slidenum">
              <a:rPr lang="en-AU" smtClean="0"/>
              <a:t>18</a:t>
            </a:fld>
            <a:endParaRPr lang="en-AU"/>
          </a:p>
        </p:txBody>
      </p:sp>
    </p:spTree>
    <p:extLst>
      <p:ext uri="{BB962C8B-B14F-4D97-AF65-F5344CB8AC3E}">
        <p14:creationId xmlns:p14="http://schemas.microsoft.com/office/powerpoint/2010/main" val="3240064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30</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35</a:t>
            </a:fld>
            <a:endParaRPr lang="en-AU"/>
          </a:p>
        </p:txBody>
      </p:sp>
    </p:spTree>
    <p:extLst>
      <p:ext uri="{BB962C8B-B14F-4D97-AF65-F5344CB8AC3E}">
        <p14:creationId xmlns:p14="http://schemas.microsoft.com/office/powerpoint/2010/main" val="3321845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5668B-61CF-3047-8776-549DAE36E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4E5E60-0550-2CEF-5739-26767F1F382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B506A3A-DB5B-05A4-D2C2-34CD1984EBC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3744206-13D2-E7F5-7366-2481EB96A849}"/>
              </a:ext>
            </a:extLst>
          </p:cNvPr>
          <p:cNvSpPr>
            <a:spLocks noGrp="1"/>
          </p:cNvSpPr>
          <p:nvPr>
            <p:ph type="sldNum" sz="quarter" idx="5"/>
          </p:nvPr>
        </p:nvSpPr>
        <p:spPr/>
        <p:txBody>
          <a:bodyPr/>
          <a:lstStyle/>
          <a:p>
            <a:fld id="{39BD0D58-009C-4B34-BD04-760FE23A9F8A}" type="slidenum">
              <a:rPr lang="en-AU" smtClean="0"/>
              <a:t>36</a:t>
            </a:fld>
            <a:endParaRPr lang="en-AU"/>
          </a:p>
        </p:txBody>
      </p:sp>
    </p:spTree>
    <p:extLst>
      <p:ext uri="{BB962C8B-B14F-4D97-AF65-F5344CB8AC3E}">
        <p14:creationId xmlns:p14="http://schemas.microsoft.com/office/powerpoint/2010/main" val="1202226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7F775-0095-829B-0E8C-6EA3A81AE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AF0912-833C-769A-8A17-28DECA115B3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1122E39-3DF0-7F5A-215E-2FBF1B68C39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6084DC1-3C25-1D3B-DBE5-99E84F50D34C}"/>
              </a:ext>
            </a:extLst>
          </p:cNvPr>
          <p:cNvSpPr>
            <a:spLocks noGrp="1"/>
          </p:cNvSpPr>
          <p:nvPr>
            <p:ph type="sldNum" sz="quarter" idx="5"/>
          </p:nvPr>
        </p:nvSpPr>
        <p:spPr/>
        <p:txBody>
          <a:bodyPr/>
          <a:lstStyle/>
          <a:p>
            <a:fld id="{39BD0D58-009C-4B34-BD04-760FE23A9F8A}" type="slidenum">
              <a:rPr lang="en-AU" smtClean="0"/>
              <a:t>37</a:t>
            </a:fld>
            <a:endParaRPr lang="en-AU"/>
          </a:p>
        </p:txBody>
      </p:sp>
    </p:spTree>
    <p:extLst>
      <p:ext uri="{BB962C8B-B14F-4D97-AF65-F5344CB8AC3E}">
        <p14:creationId xmlns:p14="http://schemas.microsoft.com/office/powerpoint/2010/main" val="2608357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38</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txBody>
          <a:bodyPr/>
          <a:lstStyle/>
          <a:p>
            <a:endParaRPr lang="en-AU"/>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40</a:t>
            </a:fld>
            <a:endParaRPr lang="en-AU"/>
          </a:p>
        </p:txBody>
      </p:sp>
    </p:spTree>
    <p:extLst>
      <p:ext uri="{BB962C8B-B14F-4D97-AF65-F5344CB8AC3E}">
        <p14:creationId xmlns:p14="http://schemas.microsoft.com/office/powerpoint/2010/main" val="16748076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27/02/2026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27/02/2026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27/02/2026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27/02/2026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27/02/2026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27/02/2026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27/02/2026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27/02/2026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27/02/2026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27/02/2026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27/02/2026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27/02/2026</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RLegowSR2nk"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QOHByr5J5J8"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40XnnmvaQ2I" TargetMode="External"/><Relationship Id="rId2" Type="http://schemas.openxmlformats.org/officeDocument/2006/relationships/hyperlink" Target="https://www.youtube.com/watch?v=0FI-h3OWr7Y"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s://www.youtube.com/watch?v=qEilNm1VUw4"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mailto:jgrant@stjohnscathedral.com.au" TargetMode="External"/><Relationship Id="rId2" Type="http://schemas.openxmlformats.org/officeDocument/2006/relationships/hyperlink" Target="https://holyhermits.com.au/events/a-lenten-study" TargetMode="External"/><Relationship Id="rId1" Type="http://schemas.openxmlformats.org/officeDocument/2006/relationships/slideLayout" Target="../slideLayouts/slideLayout7.xml"/><Relationship Id="rId4" Type="http://schemas.openxmlformats.org/officeDocument/2006/relationships/hyperlink" Target="https://holyhermits.com.au/event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8359" y="198073"/>
            <a:ext cx="7670042" cy="3232103"/>
          </a:xfrm>
          <a:prstGeom prst="rect">
            <a:avLst/>
          </a:prstGeom>
          <a:noFill/>
        </p:spPr>
        <p:txBody>
          <a:bodyPr wrap="square" lIns="91440" tIns="45720" rIns="91440" bIns="45720" rtlCol="0" anchor="t">
            <a:spAutoFit/>
          </a:bodyPr>
          <a:lstStyle/>
          <a:p>
            <a:pPr algn="ctr"/>
            <a:r>
              <a:rPr lang="en-AU" sz="2400" b="1" dirty="0">
                <a:solidFill>
                  <a:srgbClr val="7030A0"/>
                </a:solidFill>
                <a:latin typeface="Comic Sans MS"/>
                <a:cs typeface="MV Boli"/>
              </a:rPr>
              <a:t>Leader: Welcome to Holy Hermits Online Worship </a:t>
            </a:r>
          </a:p>
          <a:p>
            <a:pPr algn="ctr">
              <a:lnSpc>
                <a:spcPct val="150000"/>
              </a:lnSpc>
            </a:pPr>
            <a:r>
              <a:rPr lang="en-AU" sz="3600" b="1" dirty="0">
                <a:solidFill>
                  <a:srgbClr val="7030A0"/>
                </a:solidFill>
                <a:latin typeface="Comic Sans MS"/>
                <a:cs typeface="MV Boli"/>
              </a:rPr>
              <a:t>The 2</a:t>
            </a:r>
            <a:r>
              <a:rPr lang="en-AU" sz="3600" b="1" baseline="30000" dirty="0">
                <a:solidFill>
                  <a:srgbClr val="7030A0"/>
                </a:solidFill>
                <a:latin typeface="Comic Sans MS"/>
                <a:cs typeface="MV Boli"/>
              </a:rPr>
              <a:t>nd</a:t>
            </a:r>
            <a:r>
              <a:rPr lang="en-AU" sz="3600" b="1" dirty="0">
                <a:solidFill>
                  <a:srgbClr val="7030A0"/>
                </a:solidFill>
                <a:latin typeface="Comic Sans MS"/>
                <a:cs typeface="MV Boli"/>
              </a:rPr>
              <a:t> Sunday in Lent</a:t>
            </a:r>
          </a:p>
          <a:p>
            <a:pPr algn="ctr">
              <a:lnSpc>
                <a:spcPct val="150000"/>
              </a:lnSpc>
            </a:pPr>
            <a:r>
              <a:rPr lang="en-AU" sz="3600" b="1" dirty="0">
                <a:solidFill>
                  <a:srgbClr val="7030A0"/>
                </a:solidFill>
                <a:latin typeface="Comic Sans MS"/>
                <a:cs typeface="MV Boli"/>
              </a:rPr>
              <a:t>Today we are remembering </a:t>
            </a:r>
          </a:p>
          <a:p>
            <a:pPr algn="ctr">
              <a:lnSpc>
                <a:spcPct val="150000"/>
              </a:lnSpc>
            </a:pPr>
            <a:r>
              <a:rPr lang="en-AU" sz="3600" b="1" dirty="0">
                <a:solidFill>
                  <a:srgbClr val="7030A0"/>
                </a:solidFill>
                <a:latin typeface="Comic Sans MS"/>
                <a:cs typeface="MV Boli"/>
              </a:rPr>
              <a:t>Holy Hermit Gildas the Wise</a:t>
            </a:r>
          </a:p>
        </p:txBody>
      </p:sp>
      <p:sp>
        <p:nvSpPr>
          <p:cNvPr id="7" name="TextBox 6">
            <a:extLst>
              <a:ext uri="{FF2B5EF4-FFF2-40B4-BE49-F238E27FC236}">
                <a16:creationId xmlns:a16="http://schemas.microsoft.com/office/drawing/2014/main" id="{69862248-D4FC-A4D3-ED9D-2108CC3F6118}"/>
              </a:ext>
            </a:extLst>
          </p:cNvPr>
          <p:cNvSpPr txBox="1"/>
          <p:nvPr/>
        </p:nvSpPr>
        <p:spPr>
          <a:xfrm rot="16200000">
            <a:off x="-1047830" y="4795881"/>
            <a:ext cx="3199915" cy="276999"/>
          </a:xfrm>
          <a:prstGeom prst="rect">
            <a:avLst/>
          </a:prstGeom>
          <a:noFill/>
        </p:spPr>
        <p:txBody>
          <a:bodyPr wrap="none" lIns="91440" tIns="45720" rIns="91440" bIns="45720" rtlCol="0" anchor="t">
            <a:spAutoFit/>
          </a:bodyPr>
          <a:lstStyle/>
          <a:p>
            <a:r>
              <a:rPr lang="en-US" sz="1200">
                <a:solidFill>
                  <a:srgbClr val="7030A0"/>
                </a:solidFill>
                <a:latin typeface="Comic Sans MS"/>
              </a:rPr>
              <a:t>Prep: 16/02/2026  Proofed: 22/02/2026 </a:t>
            </a:r>
            <a:endParaRPr lang="en-US" sz="1200">
              <a:solidFill>
                <a:schemeClr val="accent3"/>
              </a:solidFill>
              <a:latin typeface="Comic Sans MS"/>
              <a:cs typeface="Times New Roman"/>
            </a:endParaRPr>
          </a:p>
        </p:txBody>
      </p:sp>
      <p:graphicFrame>
        <p:nvGraphicFramePr>
          <p:cNvPr id="2" name="Table 1">
            <a:extLst>
              <a:ext uri="{FF2B5EF4-FFF2-40B4-BE49-F238E27FC236}">
                <a16:creationId xmlns:a16="http://schemas.microsoft.com/office/drawing/2014/main" id="{A3F0CAFF-F721-9681-D8AE-D9560DD1F677}"/>
              </a:ext>
            </a:extLst>
          </p:cNvPr>
          <p:cNvGraphicFramePr>
            <a:graphicFrameLocks noGrp="1"/>
          </p:cNvGraphicFramePr>
          <p:nvPr>
            <p:extLst>
              <p:ext uri="{D42A27DB-BD31-4B8C-83A1-F6EECF244321}">
                <p14:modId xmlns:p14="http://schemas.microsoft.com/office/powerpoint/2010/main" val="47703478"/>
              </p:ext>
            </p:extLst>
          </p:nvPr>
        </p:nvGraphicFramePr>
        <p:xfrm>
          <a:off x="1291797" y="3637476"/>
          <a:ext cx="10699560" cy="2593807"/>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dirty="0">
                          <a:solidFill>
                            <a:srgbClr val="7030A0"/>
                          </a:solidFill>
                          <a:latin typeface="Comic Sans MS"/>
                        </a:rPr>
                        <a:t>Service Prep: Leonie</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Chat Host: Viki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First Reader: Bob</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1800" b="0" i="0" dirty="0">
                          <a:solidFill>
                            <a:srgbClr val="7030A0"/>
                          </a:solidFill>
                          <a:latin typeface="Comic Sans MS"/>
                        </a:rPr>
                        <a:t>Music: Wiggles </a:t>
                      </a:r>
                      <a:r>
                        <a:rPr lang="en-AU" sz="1800" b="0" i="0" u="none" strike="noStrike" kern="1200" dirty="0">
                          <a:solidFill>
                            <a:schemeClr val="tx1"/>
                          </a:solidFill>
                          <a:effectLst/>
                          <a:latin typeface="+mn-lt"/>
                          <a:ea typeface="+mn-ea"/>
                          <a:cs typeface="+mn-cs"/>
                        </a:rPr>
                        <a:t>🐶</a:t>
                      </a:r>
                      <a:endParaRPr lang="en-AU" sz="1800" b="0" i="0" dirty="0">
                        <a:solidFill>
                          <a:srgbClr val="7030A0"/>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Welcomer: Chris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Second Reader: Roselyn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1800" b="0" i="0" dirty="0">
                          <a:solidFill>
                            <a:srgbClr val="7030A0"/>
                          </a:solidFill>
                          <a:latin typeface="Comic Sans MS"/>
                        </a:rPr>
                        <a:t>Proof-reader: Chris</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Preacher: Lauren</a:t>
                      </a:r>
                      <a:endParaRPr lang="en-US" dirty="0">
                        <a:solidFill>
                          <a:srgbClr val="7030A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1800" b="0" i="0" dirty="0">
                          <a:solidFill>
                            <a:srgbClr val="7030A0"/>
                          </a:solidFill>
                          <a:latin typeface="Comic Sans MS"/>
                        </a:rPr>
                        <a:t>Broadcaster: Barry</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Fellowship: Leonie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Backup 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Leader: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Zoom Buttons: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Cantor: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Attendance: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1544" y="1484784"/>
            <a:ext cx="7632848" cy="707886"/>
          </a:xfrm>
          <a:prstGeom prst="rect">
            <a:avLst/>
          </a:prstGeom>
          <a:noFill/>
        </p:spPr>
        <p:txBody>
          <a:bodyPr wrap="square" lIns="91440" tIns="45720" rIns="91440" bIns="45720" rtlCol="0" anchor="t">
            <a:spAutoFit/>
          </a:bodyPr>
          <a:lstStyle/>
          <a:p>
            <a:pPr algn="ctr"/>
            <a:endParaRPr lang="en-US" sz="4000">
              <a:solidFill>
                <a:srgbClr val="00B050"/>
              </a:solidFill>
              <a:latin typeface="Comic Sans MS"/>
              <a:cs typeface="Times New Roman"/>
            </a:endParaRPr>
          </a:p>
        </p:txBody>
      </p:sp>
      <p:sp>
        <p:nvSpPr>
          <p:cNvPr id="2" name="TextBox 1">
            <a:extLst>
              <a:ext uri="{FF2B5EF4-FFF2-40B4-BE49-F238E27FC236}">
                <a16:creationId xmlns:a16="http://schemas.microsoft.com/office/drawing/2014/main" id="{9B656D89-6AA7-4266-B4E3-FA4060DF645D}"/>
              </a:ext>
            </a:extLst>
          </p:cNvPr>
          <p:cNvSpPr txBox="1"/>
          <p:nvPr/>
        </p:nvSpPr>
        <p:spPr>
          <a:xfrm>
            <a:off x="760636" y="967097"/>
            <a:ext cx="10785371"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dirty="0">
              <a:solidFill>
                <a:srgbClr val="7030A0"/>
              </a:solidFill>
              <a:latin typeface="Comic Sans MS" panose="030F0902030302020204" pitchFamily="66" charset="0"/>
              <a:cs typeface="Segoe UI"/>
            </a:endParaRPr>
          </a:p>
          <a:p>
            <a:pPr algn="ctr"/>
            <a:r>
              <a:rPr lang="en-GB" sz="4000" b="1" dirty="0">
                <a:solidFill>
                  <a:srgbClr val="7030A0"/>
                </a:solidFill>
                <a:latin typeface="Comic Sans MS"/>
              </a:rPr>
              <a:t>Our First Hymn is</a:t>
            </a:r>
          </a:p>
          <a:p>
            <a:pPr algn="ctr"/>
            <a:endParaRPr lang="en-GB" sz="4000" b="1" dirty="0">
              <a:solidFill>
                <a:srgbClr val="7030A0"/>
              </a:solidFill>
              <a:latin typeface="Comic Sans MS"/>
              <a:cs typeface="Segoe UI"/>
            </a:endParaRPr>
          </a:p>
          <a:p>
            <a:pPr algn="ctr"/>
            <a:r>
              <a:rPr lang="en-GB" sz="4000" b="1">
                <a:solidFill>
                  <a:srgbClr val="7030A0"/>
                </a:solidFill>
                <a:latin typeface="Comic Sans MS"/>
                <a:cs typeface="Segoe UI"/>
              </a:rPr>
              <a:t>Love will be our Lenten Calling</a:t>
            </a:r>
            <a:endParaRPr lang="en-GB" sz="4000" b="1" dirty="0">
              <a:solidFill>
                <a:srgbClr val="7030A0"/>
              </a:solidFill>
              <a:latin typeface="Comic Sans MS"/>
              <a:cs typeface="Segoe UI"/>
            </a:endParaRPr>
          </a:p>
          <a:p>
            <a:pPr algn="ctr"/>
            <a:r>
              <a:rPr lang="en-GB" sz="2400" dirty="0">
                <a:solidFill>
                  <a:srgbClr val="7030A0"/>
                </a:solidFill>
                <a:ea typeface="+mn-lt"/>
                <a:cs typeface="+mn-lt"/>
                <a:hlinkClick r:id="rId3"/>
              </a:rPr>
              <a:t>https://www.youtube.com/watch?v=RLegowSR2nk</a:t>
            </a:r>
            <a:endParaRPr lang="en-GB" sz="2400"/>
          </a:p>
          <a:p>
            <a:pPr algn="ctr"/>
            <a:endParaRPr lang="en-GB" sz="4000" dirty="0">
              <a:solidFill>
                <a:srgbClr val="7030A0"/>
              </a:solidFill>
              <a:latin typeface="Times New Roman"/>
              <a:cs typeface="Times New Roman"/>
            </a:endParaRPr>
          </a:p>
          <a:p>
            <a:pPr algn="ctr"/>
            <a:endParaRPr lang="en-US" sz="4000" dirty="0">
              <a:solidFill>
                <a:srgbClr val="7030A0"/>
              </a:solidFill>
              <a:latin typeface="Comic Sans MS" panose="030F0702030302020204" pitchFamily="66" charset="0"/>
              <a:cs typeface="Segoe UI"/>
            </a:endParaRPr>
          </a:p>
          <a:p>
            <a:pPr algn="ctr"/>
            <a:r>
              <a:rPr lang="en-US" sz="2800" b="0" i="0" u="none" strike="noStrike" dirty="0">
                <a:solidFill>
                  <a:srgbClr val="7030A0"/>
                </a:solidFill>
                <a:effectLst/>
                <a:latin typeface="Comic Sans MS"/>
              </a:rPr>
              <a:t>We stay on mute</a:t>
            </a:r>
            <a:endParaRPr lang="en-US" sz="2800" dirty="0">
              <a:solidFill>
                <a:srgbClr val="7030A0"/>
              </a:solidFill>
              <a:latin typeface="Comic Sans MS"/>
              <a:cs typeface="Times New Roman"/>
            </a:endParaRPr>
          </a:p>
          <a:p>
            <a:pPr algn="ctr"/>
            <a:r>
              <a:rPr lang="en-US" sz="2800" dirty="0">
                <a:solidFill>
                  <a:srgbClr val="7030A0"/>
                </a:solidFill>
                <a:latin typeface="Comic Sans MS"/>
                <a:cs typeface="Segoe UI"/>
              </a:rPr>
              <a:t>Leader and Cantor mute</a:t>
            </a:r>
          </a:p>
        </p:txBody>
      </p:sp>
    </p:spTree>
    <p:extLst>
      <p:ext uri="{BB962C8B-B14F-4D97-AF65-F5344CB8AC3E}">
        <p14:creationId xmlns:p14="http://schemas.microsoft.com/office/powerpoint/2010/main" val="1801436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11</a:t>
            </a:fld>
            <a:endParaRPr lang="en-AU" altLang="en-US">
              <a:solidFill>
                <a:prstClr val="black">
                  <a:tint val="75000"/>
                </a:prstClr>
              </a:solidFill>
            </a:endParaRPr>
          </a:p>
        </p:txBody>
      </p:sp>
      <p:sp>
        <p:nvSpPr>
          <p:cNvPr id="3" name="Rectangle 2"/>
          <p:cNvSpPr/>
          <p:nvPr/>
        </p:nvSpPr>
        <p:spPr>
          <a:xfrm>
            <a:off x="839416" y="548680"/>
            <a:ext cx="10511069" cy="5201745"/>
          </a:xfrm>
          <a:prstGeom prst="rect">
            <a:avLst/>
          </a:prstGeom>
        </p:spPr>
        <p:txBody>
          <a:bodyPr wrap="square" lIns="91440" tIns="45720" rIns="91440" bIns="45720" anchor="t">
            <a:spAutoFit/>
          </a:bodyPr>
          <a:lstStyle/>
          <a:p>
            <a:pPr algn="ctr">
              <a:lnSpc>
                <a:spcPct val="150000"/>
              </a:lnSpc>
            </a:pPr>
            <a:r>
              <a:rPr lang="en-AU" sz="3200" b="1" dirty="0">
                <a:solidFill>
                  <a:srgbClr val="7030A0"/>
                </a:solidFill>
                <a:latin typeface="Comic Sans MS"/>
              </a:rPr>
              <a:t>The Deacon Introduces Confession</a:t>
            </a:r>
            <a:r>
              <a:rPr lang="en-US" sz="3200" b="1" dirty="0">
                <a:solidFill>
                  <a:srgbClr val="7030A0"/>
                </a:solidFill>
                <a:latin typeface="Comic Sans MS"/>
              </a:rPr>
              <a:t>​</a:t>
            </a:r>
            <a:endParaRPr lang="en-US" sz="3200" b="1" dirty="0">
              <a:solidFill>
                <a:srgbClr val="7030A0"/>
              </a:solidFill>
              <a:cs typeface="Times New Roman"/>
            </a:endParaRPr>
          </a:p>
          <a:p>
            <a:pPr algn="ctr">
              <a:lnSpc>
                <a:spcPct val="150000"/>
              </a:lnSpc>
            </a:pPr>
            <a:endParaRPr lang="en-US" sz="2400" dirty="0">
              <a:solidFill>
                <a:srgbClr val="F5801F"/>
              </a:solidFill>
              <a:latin typeface="Comic Sans MS"/>
              <a:ea typeface="Tahoma"/>
              <a:cs typeface="Tahoma"/>
            </a:endParaRPr>
          </a:p>
          <a:p>
            <a:pPr>
              <a:lnSpc>
                <a:spcPct val="150000"/>
              </a:lnSpc>
            </a:pPr>
            <a:r>
              <a:rPr lang="en-AU" sz="2400" dirty="0">
                <a:latin typeface="Comic Sans MS"/>
                <a:ea typeface="Tahoma"/>
                <a:cs typeface="Tahoma"/>
              </a:rPr>
              <a:t>The Lord comes, bringing to light things now hidden in darkness, and disclosing the purposes of the heart.</a:t>
            </a:r>
            <a:endParaRPr lang="en-AU" sz="2400" dirty="0">
              <a:latin typeface="Comic Sans MS"/>
            </a:endParaRPr>
          </a:p>
          <a:p>
            <a:pPr>
              <a:lnSpc>
                <a:spcPct val="150000"/>
              </a:lnSpc>
            </a:pPr>
            <a:r>
              <a:rPr lang="en-AU" sz="2400" dirty="0">
                <a:latin typeface="Times New Roman"/>
                <a:cs typeface="Times New Roman"/>
              </a:rPr>
              <a:t>​​</a:t>
            </a:r>
          </a:p>
          <a:p>
            <a:pPr fontAlgn="base">
              <a:lnSpc>
                <a:spcPct val="150000"/>
              </a:lnSpc>
            </a:pPr>
            <a:r>
              <a:rPr lang="en-US" sz="2400" b="1" dirty="0">
                <a:solidFill>
                  <a:srgbClr val="7030A0"/>
                </a:solidFill>
                <a:latin typeface="Comic Sans MS"/>
              </a:rPr>
              <a:t>Silence may be kept.​..</a:t>
            </a:r>
          </a:p>
          <a:p>
            <a:pPr fontAlgn="base">
              <a:lnSpc>
                <a:spcPct val="150000"/>
              </a:lnSpc>
            </a:pPr>
            <a:r>
              <a:rPr lang="en-AU" sz="2400" dirty="0">
                <a:latin typeface="Times New Roman"/>
                <a:cs typeface="Times New Roman"/>
              </a:rPr>
              <a:t>​</a:t>
            </a:r>
          </a:p>
          <a:p>
            <a:pPr>
              <a:lnSpc>
                <a:spcPct val="150000"/>
              </a:lnSpc>
            </a:pPr>
            <a:r>
              <a:rPr lang="en-AU" sz="2400" dirty="0">
                <a:latin typeface="Comic Sans MS"/>
                <a:ea typeface="Tahoma"/>
                <a:cs typeface="Tahoma"/>
              </a:rPr>
              <a:t>Let us open our hearts and prepare for his coming, confessing our sins in penitence and faith.</a:t>
            </a:r>
          </a:p>
        </p:txBody>
      </p:sp>
    </p:spTree>
    <p:extLst>
      <p:ext uri="{BB962C8B-B14F-4D97-AF65-F5344CB8AC3E}">
        <p14:creationId xmlns:p14="http://schemas.microsoft.com/office/powerpoint/2010/main" val="3810468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12</a:t>
            </a:fld>
            <a:endParaRPr lang="en-AU" altLang="en-US">
              <a:solidFill>
                <a:prstClr val="black">
                  <a:tint val="75000"/>
                </a:prstClr>
              </a:solidFill>
            </a:endParaRPr>
          </a:p>
        </p:txBody>
      </p:sp>
      <p:sp>
        <p:nvSpPr>
          <p:cNvPr id="3" name="Rectangle 2"/>
          <p:cNvSpPr/>
          <p:nvPr/>
        </p:nvSpPr>
        <p:spPr>
          <a:xfrm>
            <a:off x="1316477" y="618423"/>
            <a:ext cx="9632071" cy="5621154"/>
          </a:xfrm>
          <a:prstGeom prst="rect">
            <a:avLst/>
          </a:prstGeom>
        </p:spPr>
        <p:txBody>
          <a:bodyPr wrap="square" lIns="91440" tIns="45720" rIns="91440" bIns="45720" anchor="t">
            <a:spAutoFit/>
          </a:bodyPr>
          <a:lstStyle/>
          <a:p>
            <a:r>
              <a:rPr lang="en-AU" sz="2800" b="1" dirty="0">
                <a:solidFill>
                  <a:srgbClr val="7030A0"/>
                </a:solidFill>
                <a:latin typeface="Comic Sans MS"/>
              </a:rPr>
              <a:t>All: ​</a:t>
            </a:r>
            <a:r>
              <a:rPr lang="en-AU" sz="2800" b="1" dirty="0">
                <a:solidFill>
                  <a:srgbClr val="000000"/>
                </a:solidFill>
                <a:latin typeface="Comic Sans MS"/>
              </a:rPr>
              <a:t>Merciful God, our maker and our judge, </a:t>
            </a:r>
            <a:r>
              <a:rPr lang="en-US" sz="2800" dirty="0">
                <a:solidFill>
                  <a:srgbClr val="000000"/>
                </a:solidFill>
                <a:latin typeface="Comic Sans MS"/>
              </a:rPr>
              <a:t>​</a:t>
            </a:r>
          </a:p>
          <a:p>
            <a:pPr fontAlgn="base">
              <a:lnSpc>
                <a:spcPct val="150000"/>
              </a:lnSpc>
            </a:pPr>
            <a:r>
              <a:rPr lang="en-AU" sz="2800" b="1" dirty="0">
                <a:solidFill>
                  <a:srgbClr val="000000"/>
                </a:solidFill>
                <a:latin typeface="Comic Sans MS"/>
              </a:rPr>
              <a:t>we have sinned against you </a:t>
            </a:r>
            <a:r>
              <a:rPr lang="en-AU" sz="2800" dirty="0">
                <a:solidFill>
                  <a:srgbClr val="000000"/>
                </a:solidFill>
                <a:latin typeface="Comic Sans MS"/>
              </a:rPr>
              <a:t>​</a:t>
            </a:r>
            <a:r>
              <a:rPr lang="en-AU" sz="2800" b="1" dirty="0">
                <a:solidFill>
                  <a:srgbClr val="000000"/>
                </a:solidFill>
                <a:latin typeface="Comic Sans MS"/>
              </a:rPr>
              <a:t>in thought, word, and deed, </a:t>
            </a:r>
            <a:r>
              <a:rPr lang="en-AU" sz="2800" dirty="0">
                <a:solidFill>
                  <a:srgbClr val="000000"/>
                </a:solidFill>
                <a:latin typeface="Comic Sans MS"/>
              </a:rPr>
              <a:t>​</a:t>
            </a:r>
            <a:r>
              <a:rPr lang="en-AU" sz="2800" b="1" dirty="0">
                <a:solidFill>
                  <a:srgbClr val="000000"/>
                </a:solidFill>
                <a:latin typeface="Comic Sans MS"/>
              </a:rPr>
              <a:t>and in what we have failed to do: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have not loved you with our whole heart;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have not loved our neighbours as ourselves;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repent, and are sorry for all our sins.</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Father, forgive us. Strengthen us to love and obey you in newness of life; </a:t>
            </a:r>
            <a:r>
              <a:rPr lang="en-AU" sz="2800" dirty="0">
                <a:solidFill>
                  <a:srgbClr val="000000"/>
                </a:solidFill>
                <a:latin typeface="Comic Sans MS"/>
              </a:rPr>
              <a:t>​</a:t>
            </a:r>
            <a:r>
              <a:rPr lang="en-AU" sz="2800" b="1" dirty="0">
                <a:solidFill>
                  <a:srgbClr val="000000"/>
                </a:solidFill>
                <a:latin typeface="Comic Sans MS"/>
              </a:rPr>
              <a:t>through Jesus Christ our Lord. </a:t>
            </a:r>
            <a:r>
              <a:rPr lang="en-AU" sz="2800" dirty="0">
                <a:solidFill>
                  <a:srgbClr val="000000"/>
                </a:solidFill>
                <a:latin typeface="Comic Sans MS"/>
              </a:rPr>
              <a:t>​</a:t>
            </a:r>
            <a:r>
              <a:rPr lang="en-AU" sz="2800" b="1" dirty="0">
                <a:solidFill>
                  <a:srgbClr val="000000"/>
                </a:solidFill>
                <a:latin typeface="Comic Sans MS"/>
              </a:rPr>
              <a:t>Amen.</a:t>
            </a:r>
            <a:r>
              <a:rPr lang="en-AU" sz="2800" dirty="0">
                <a:solidFill>
                  <a:srgbClr val="000000"/>
                </a:solidFill>
                <a:latin typeface="Comic Sans MS"/>
              </a:rPr>
              <a:t>​</a:t>
            </a:r>
            <a:endParaRPr lang="en-AU" sz="2800" b="0" i="0" dirty="0">
              <a:solidFill>
                <a:srgbClr val="000000"/>
              </a:solidFill>
              <a:effectLst/>
              <a:latin typeface="Comic Sans MS"/>
            </a:endParaRPr>
          </a:p>
        </p:txBody>
      </p:sp>
    </p:spTree>
    <p:extLst>
      <p:ext uri="{BB962C8B-B14F-4D97-AF65-F5344CB8AC3E}">
        <p14:creationId xmlns:p14="http://schemas.microsoft.com/office/powerpoint/2010/main" val="239481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13</a:t>
            </a:fld>
            <a:endParaRPr lang="en-AU" altLang="en-US">
              <a:solidFill>
                <a:prstClr val="black">
                  <a:tint val="75000"/>
                </a:prstClr>
              </a:solidFill>
            </a:endParaRPr>
          </a:p>
        </p:txBody>
      </p:sp>
      <p:sp>
        <p:nvSpPr>
          <p:cNvPr id="3" name="Rectangle 2"/>
          <p:cNvSpPr/>
          <p:nvPr/>
        </p:nvSpPr>
        <p:spPr>
          <a:xfrm>
            <a:off x="609600" y="127962"/>
            <a:ext cx="10804634" cy="6262484"/>
          </a:xfrm>
          <a:prstGeom prst="rect">
            <a:avLst/>
          </a:prstGeom>
        </p:spPr>
        <p:txBody>
          <a:bodyPr wrap="square" lIns="91440" tIns="45720" rIns="91440" bIns="45720" anchor="t">
            <a:spAutoFit/>
          </a:bodyPr>
          <a:lstStyle/>
          <a:p>
            <a:pPr algn="ctr">
              <a:lnSpc>
                <a:spcPct val="150000"/>
              </a:lnSpc>
            </a:pPr>
            <a:r>
              <a:rPr lang="en-AU" sz="3200" b="1" dirty="0">
                <a:solidFill>
                  <a:srgbClr val="7030A0"/>
                </a:solidFill>
                <a:latin typeface="Comic Sans MS"/>
              </a:rPr>
              <a:t>Words of Assurance offered by the Deacon</a:t>
            </a:r>
            <a:endParaRPr lang="en-US" b="1" dirty="0">
              <a:solidFill>
                <a:srgbClr val="7030A0"/>
              </a:solidFill>
              <a:cs typeface="Times New Roman"/>
            </a:endParaRPr>
          </a:p>
          <a:p>
            <a:pPr algn="ctr">
              <a:lnSpc>
                <a:spcPct val="150000"/>
              </a:lnSpc>
            </a:pPr>
            <a:endParaRPr lang="en-AU" dirty="0">
              <a:cs typeface="Times New Roman"/>
            </a:endParaRPr>
          </a:p>
          <a:p>
            <a:pPr>
              <a:lnSpc>
                <a:spcPct val="150000"/>
              </a:lnSpc>
            </a:pPr>
            <a:r>
              <a:rPr lang="en-AU" sz="2400" dirty="0">
                <a:latin typeface="Comic Sans MS"/>
              </a:rPr>
              <a:t>These words of assurance from the First Letter of John declare that: </a:t>
            </a:r>
            <a:endParaRPr lang="en-AU" sz="2400" dirty="0">
              <a:latin typeface="Times New Roman"/>
              <a:cs typeface="Times New Roman"/>
            </a:endParaRPr>
          </a:p>
          <a:p>
            <a:pPr>
              <a:lnSpc>
                <a:spcPct val="150000"/>
              </a:lnSpc>
            </a:pPr>
            <a:endParaRPr lang="en-AU" sz="1600" dirty="0">
              <a:latin typeface="Comic Sans MS"/>
            </a:endParaRPr>
          </a:p>
          <a:p>
            <a:pPr>
              <a:lnSpc>
                <a:spcPct val="150000"/>
              </a:lnSpc>
            </a:pPr>
            <a:r>
              <a:rPr lang="en-AU" sz="2400" dirty="0">
                <a:latin typeface="Comic Sans MS"/>
              </a:rPr>
              <a:t>If anyone sins, we have an advocate with the Father, Jesus Christ the righteous. He is the perfect offering for our sin, and not for ours only, but for the sins of the whole world. </a:t>
            </a:r>
            <a:endParaRPr lang="en-AU" sz="2400" dirty="0">
              <a:solidFill>
                <a:srgbClr val="7030A0"/>
              </a:solidFill>
              <a:latin typeface="Times New Roman"/>
              <a:cs typeface="Times New Roman"/>
            </a:endParaRPr>
          </a:p>
          <a:p>
            <a:pPr algn="r">
              <a:lnSpc>
                <a:spcPct val="150000"/>
              </a:lnSpc>
            </a:pPr>
            <a:r>
              <a:rPr lang="en-AU" sz="2400" b="1" dirty="0">
                <a:solidFill>
                  <a:srgbClr val="7030A0"/>
                </a:solidFill>
                <a:latin typeface="Comic Sans MS"/>
              </a:rPr>
              <a:t>(1 John 2: 1-2)</a:t>
            </a:r>
            <a:endParaRPr lang="en-AU" sz="2400" b="1" dirty="0">
              <a:solidFill>
                <a:srgbClr val="7030A0"/>
              </a:solidFill>
              <a:cs typeface="Times New Roman"/>
            </a:endParaRPr>
          </a:p>
          <a:p>
            <a:pPr algn="r">
              <a:lnSpc>
                <a:spcPct val="150000"/>
              </a:lnSpc>
            </a:pPr>
            <a:endParaRPr lang="en-AU" sz="1050" dirty="0">
              <a:solidFill>
                <a:srgbClr val="7030A0"/>
              </a:solidFill>
              <a:latin typeface="Comic Sans MS"/>
            </a:endParaRPr>
          </a:p>
          <a:p>
            <a:pPr>
              <a:lnSpc>
                <a:spcPct val="150000"/>
              </a:lnSpc>
            </a:pPr>
            <a:r>
              <a:rPr lang="en-AU" sz="2400" dirty="0">
                <a:latin typeface="Comic Sans MS"/>
              </a:rPr>
              <a:t>In this is love, not that we loved God, but that he loved us and sent his Son to be the perfect offering for our sins. </a:t>
            </a:r>
          </a:p>
          <a:p>
            <a:pPr algn="r">
              <a:lnSpc>
                <a:spcPct val="150000"/>
              </a:lnSpc>
            </a:pPr>
            <a:r>
              <a:rPr lang="en-AU" sz="2400" b="1" dirty="0">
                <a:solidFill>
                  <a:srgbClr val="7030A0"/>
                </a:solidFill>
                <a:latin typeface="Comic Sans MS"/>
              </a:rPr>
              <a:t>(1 John 4:10)</a:t>
            </a:r>
            <a:endParaRPr lang="en-AU" sz="2400" b="1" dirty="0">
              <a:solidFill>
                <a:srgbClr val="7030A0"/>
              </a:solidFill>
              <a:cs typeface="Times New Roman"/>
            </a:endParaRPr>
          </a:p>
        </p:txBody>
      </p:sp>
    </p:spTree>
    <p:extLst>
      <p:ext uri="{BB962C8B-B14F-4D97-AF65-F5344CB8AC3E}">
        <p14:creationId xmlns:p14="http://schemas.microsoft.com/office/powerpoint/2010/main" val="1523252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1" y="162821"/>
            <a:ext cx="5638998" cy="584775"/>
          </a:xfrm>
          <a:prstGeom prst="rect">
            <a:avLst/>
          </a:prstGeom>
        </p:spPr>
        <p:txBody>
          <a:bodyPr wrap="square" lIns="91440" tIns="45720" rIns="91440" bIns="45720" anchor="t">
            <a:spAutoFit/>
          </a:bodyPr>
          <a:lstStyle/>
          <a:p>
            <a:pPr algn="ctr"/>
            <a:r>
              <a:rPr lang="en-US" sz="3200" b="1" kern="0" dirty="0">
                <a:solidFill>
                  <a:srgbClr val="7030A0"/>
                </a:solidFill>
                <a:latin typeface="Comic Sans MS"/>
              </a:rPr>
              <a:t>Collect</a:t>
            </a:r>
          </a:p>
        </p:txBody>
      </p:sp>
      <p:sp>
        <p:nvSpPr>
          <p:cNvPr id="2" name="Rectangle 1"/>
          <p:cNvSpPr/>
          <p:nvPr/>
        </p:nvSpPr>
        <p:spPr>
          <a:xfrm>
            <a:off x="1452282" y="747430"/>
            <a:ext cx="8821271" cy="5837817"/>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US" sz="2800" b="1" dirty="0">
                <a:solidFill>
                  <a:srgbClr val="7030A0"/>
                </a:solidFill>
                <a:latin typeface="Comic Sans MS" panose="030F0902030302020204" pitchFamily="66" charset="0"/>
                <a:ea typeface="+mn-lt"/>
                <a:cs typeface="+mn-lt"/>
              </a:rPr>
              <a:t>Leader: </a:t>
            </a:r>
            <a:r>
              <a:rPr lang="en-US" altLang="en-US" sz="2800" dirty="0">
                <a:latin typeface="Comic Sans MS" panose="030F0902030302020204" pitchFamily="66" charset="0"/>
              </a:rPr>
              <a:t>God of mercy, you are full of tenderness and compassion, slow to anger, rich in mercy,</a:t>
            </a:r>
          </a:p>
          <a:p>
            <a:pPr lvl="0" eaLnBrk="0" fontAlgn="base" hangingPunct="0">
              <a:lnSpc>
                <a:spcPct val="150000"/>
              </a:lnSpc>
              <a:spcBef>
                <a:spcPct val="0"/>
              </a:spcBef>
              <a:spcAft>
                <a:spcPct val="0"/>
              </a:spcAft>
            </a:pPr>
            <a:r>
              <a:rPr lang="en-US" altLang="en-US" sz="2800" dirty="0">
                <a:latin typeface="Comic Sans MS" panose="030F0902030302020204" pitchFamily="66" charset="0"/>
              </a:rPr>
              <a:t>and always ready to forgive: grant us grace to renounce all evil and to cling to Christ, that in every way we may prove to be your loving children; through Jesus Christ our Lord,</a:t>
            </a:r>
          </a:p>
          <a:p>
            <a:pPr lvl="0" eaLnBrk="0" fontAlgn="base" hangingPunct="0">
              <a:lnSpc>
                <a:spcPct val="150000"/>
              </a:lnSpc>
              <a:spcBef>
                <a:spcPct val="0"/>
              </a:spcBef>
              <a:spcAft>
                <a:spcPct val="0"/>
              </a:spcAft>
            </a:pPr>
            <a:r>
              <a:rPr lang="en-US" altLang="en-US" sz="2800" dirty="0">
                <a:latin typeface="Comic Sans MS" panose="030F0902030302020204" pitchFamily="66" charset="0"/>
              </a:rPr>
              <a:t>who lives and reigns with you and the Holy Spirit, </a:t>
            </a:r>
          </a:p>
          <a:p>
            <a:pPr lvl="0" eaLnBrk="0" fontAlgn="base" hangingPunct="0">
              <a:lnSpc>
                <a:spcPct val="150000"/>
              </a:lnSpc>
              <a:spcBef>
                <a:spcPct val="0"/>
              </a:spcBef>
              <a:spcAft>
                <a:spcPct val="0"/>
              </a:spcAft>
            </a:pPr>
            <a:r>
              <a:rPr lang="en-US" altLang="en-US" sz="2800" dirty="0">
                <a:latin typeface="Comic Sans MS" panose="030F0902030302020204" pitchFamily="66" charset="0"/>
              </a:rPr>
              <a:t>one God, for ever and ever.</a:t>
            </a:r>
          </a:p>
          <a:p>
            <a:pPr lvl="0" eaLnBrk="0" fontAlgn="base" hangingPunct="0">
              <a:lnSpc>
                <a:spcPct val="150000"/>
              </a:lnSpc>
              <a:spcBef>
                <a:spcPct val="0"/>
              </a:spcBef>
              <a:spcAft>
                <a:spcPct val="0"/>
              </a:spcAft>
            </a:pPr>
            <a:r>
              <a:rPr lang="en-AU" sz="2800" b="1" dirty="0">
                <a:latin typeface="Comic Sans MS" panose="030F0902030302020204" pitchFamily="66" charset="0"/>
              </a:rPr>
              <a:t>Amen.</a:t>
            </a:r>
          </a:p>
        </p:txBody>
      </p:sp>
    </p:spTree>
    <p:extLst>
      <p:ext uri="{BB962C8B-B14F-4D97-AF65-F5344CB8AC3E}">
        <p14:creationId xmlns:p14="http://schemas.microsoft.com/office/powerpoint/2010/main" val="1323974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0394" y="1521471"/>
            <a:ext cx="10604238" cy="461665"/>
          </a:xfrm>
          <a:prstGeom prst="rect">
            <a:avLst/>
          </a:prstGeom>
        </p:spPr>
        <p:txBody>
          <a:bodyPr wrap="square" lIns="91440" tIns="45720" rIns="91440" bIns="45720" anchor="t">
            <a:spAutoFit/>
          </a:bodyPr>
          <a:lstStyle/>
          <a:p>
            <a:pPr>
              <a:spcBef>
                <a:spcPts val="450"/>
              </a:spcBef>
              <a:spcAft>
                <a:spcPts val="450"/>
              </a:spcAft>
            </a:pPr>
            <a:r>
              <a:rPr lang="en-US" sz="2400" b="1" dirty="0">
                <a:solidFill>
                  <a:srgbClr val="7030A0"/>
                </a:solidFill>
                <a:latin typeface="Comic Sans MS"/>
                <a:ea typeface="Tahoma"/>
                <a:cs typeface="Tahoma"/>
              </a:rPr>
              <a:t>Reader 1: </a:t>
            </a:r>
            <a:r>
              <a:rPr lang="en-US" sz="2400" dirty="0">
                <a:latin typeface="Comic Sans MS"/>
                <a:ea typeface="Tahoma"/>
                <a:cs typeface="Tahoma"/>
              </a:rPr>
              <a:t>The 1</a:t>
            </a:r>
            <a:r>
              <a:rPr lang="en-US" sz="2400" baseline="30000" dirty="0">
                <a:latin typeface="Comic Sans MS"/>
                <a:ea typeface="Tahoma"/>
                <a:cs typeface="Tahoma"/>
              </a:rPr>
              <a:t>st</a:t>
            </a:r>
            <a:r>
              <a:rPr lang="en-US" sz="2400" dirty="0">
                <a:latin typeface="Comic Sans MS"/>
                <a:ea typeface="Tahoma"/>
                <a:cs typeface="Tahoma"/>
              </a:rPr>
              <a:t> Reading is from </a:t>
            </a:r>
            <a:r>
              <a:rPr lang="en-US" altLang="en-US" sz="2400" dirty="0">
                <a:solidFill>
                  <a:srgbClr val="333333"/>
                </a:solidFill>
                <a:latin typeface="Comic Sans MS" panose="030F0902030302020204" pitchFamily="66" charset="0"/>
              </a:rPr>
              <a:t>Genesis 12.1-4a</a:t>
            </a:r>
            <a:endParaRPr lang="en-US" altLang="en-US" sz="2400" dirty="0">
              <a:latin typeface="Comic Sans MS" panose="030F0902030302020204" pitchFamily="66" charset="0"/>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731412" y="215153"/>
            <a:ext cx="10703220"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400" b="1" dirty="0">
                <a:solidFill>
                  <a:srgbClr val="7030A0"/>
                </a:solidFill>
                <a:latin typeface="Comic Sans MS"/>
              </a:rPr>
              <a:t>The 1st reader unmutes </a:t>
            </a:r>
            <a:endParaRPr lang="en-GB" sz="2200" b="1" dirty="0">
              <a:solidFill>
                <a:srgbClr val="7030A0"/>
              </a:solidFill>
              <a:latin typeface="Comic Sans MS"/>
            </a:endParaRPr>
          </a:p>
          <a:p>
            <a:pPr algn="l"/>
            <a:r>
              <a:rPr lang="en-GB" sz="2400" b="1" dirty="0">
                <a:solidFill>
                  <a:srgbClr val="7030A0"/>
                </a:solidFill>
                <a:latin typeface="Comic Sans MS"/>
              </a:rPr>
              <a:t>Leader: </a:t>
            </a:r>
            <a:r>
              <a:rPr lang="en-GB" sz="2400" dirty="0">
                <a:latin typeface="Comic Sans MS"/>
              </a:rPr>
              <a:t>I invite the 1st reader  to unmute and offer the 1st lesson when ready.</a:t>
            </a:r>
            <a:endParaRPr lang="en-US" sz="2400" dirty="0"/>
          </a:p>
        </p:txBody>
      </p:sp>
      <p:sp>
        <p:nvSpPr>
          <p:cNvPr id="4" name="Rectangle 1">
            <a:extLst>
              <a:ext uri="{FF2B5EF4-FFF2-40B4-BE49-F238E27FC236}">
                <a16:creationId xmlns:a16="http://schemas.microsoft.com/office/drawing/2014/main" id="{546F7BE0-2977-DE9B-A590-C431DA4F55FB}"/>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41499C82-7C47-0208-1C7E-E0BFAF5273EF}"/>
              </a:ext>
            </a:extLst>
          </p:cNvPr>
          <p:cNvSpPr>
            <a:spLocks noChangeArrowheads="1"/>
          </p:cNvSpPr>
          <p:nvPr/>
        </p:nvSpPr>
        <p:spPr bwMode="auto">
          <a:xfrm>
            <a:off x="0" y="89794"/>
            <a:ext cx="126638" cy="2776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333333"/>
                </a:solidFill>
                <a:effectLst/>
                <a:latin typeface="Tahoma" panose="020B060403050404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EBA96C7E-AD79-2643-C38F-9E3BB66776A9}"/>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0168700B-AE31-C5F6-FFCA-C6FC452B328A}"/>
              </a:ext>
            </a:extLst>
          </p:cNvPr>
          <p:cNvSpPr txBox="1"/>
          <p:nvPr/>
        </p:nvSpPr>
        <p:spPr>
          <a:xfrm>
            <a:off x="1405719" y="2361063"/>
            <a:ext cx="9430603" cy="2513802"/>
          </a:xfrm>
          <a:prstGeom prst="rect">
            <a:avLst/>
          </a:prstGeom>
          <a:noFill/>
        </p:spPr>
        <p:txBody>
          <a:bodyPr wrap="square" rtlCol="0">
            <a:spAutoFit/>
          </a:bodyPr>
          <a:lstStyle/>
          <a:p>
            <a:endParaRPr lang="en-AU" dirty="0"/>
          </a:p>
        </p:txBody>
      </p:sp>
      <p:sp>
        <p:nvSpPr>
          <p:cNvPr id="11" name="Rectangle 3">
            <a:extLst>
              <a:ext uri="{FF2B5EF4-FFF2-40B4-BE49-F238E27FC236}">
                <a16:creationId xmlns:a16="http://schemas.microsoft.com/office/drawing/2014/main" id="{305D7E19-066E-F0BF-5917-1EEF525D7B4C}"/>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1D58B506-78DE-CE1D-0B26-C6F7DCE2E833}"/>
              </a:ext>
            </a:extLst>
          </p:cNvPr>
          <p:cNvSpPr txBox="1"/>
          <p:nvPr/>
        </p:nvSpPr>
        <p:spPr>
          <a:xfrm>
            <a:off x="1032443" y="1848297"/>
            <a:ext cx="10329163" cy="4463081"/>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400" b="1" baseline="30000" dirty="0">
                <a:latin typeface="Comic Sans MS" panose="030F0902030302020204" pitchFamily="66" charset="0"/>
              </a:rPr>
              <a:t>1</a:t>
            </a:r>
            <a:r>
              <a:rPr lang="en-US" altLang="en-US" sz="2400" dirty="0">
                <a:latin typeface="Comic Sans MS" panose="030F0902030302020204" pitchFamily="66" charset="0"/>
              </a:rPr>
              <a:t> Now the Lord said to Abram, ‘Go from your country and your kindred and your father’s house to the land that I will show you. </a:t>
            </a:r>
            <a:r>
              <a:rPr lang="en-US" altLang="en-US" sz="2400" b="1" baseline="30000" dirty="0">
                <a:latin typeface="Comic Sans MS" panose="030F0902030302020204" pitchFamily="66" charset="0"/>
              </a:rPr>
              <a:t>2</a:t>
            </a:r>
            <a:r>
              <a:rPr lang="en-US" altLang="en-US" sz="2400" dirty="0">
                <a:latin typeface="Comic Sans MS" panose="030F0902030302020204" pitchFamily="66" charset="0"/>
              </a:rPr>
              <a:t> I will make of you a great nation, and I will bless you, and make your name great, so that you will be a blessing. </a:t>
            </a:r>
            <a:r>
              <a:rPr lang="en-US" altLang="en-US" sz="2400" b="1" baseline="30000" dirty="0">
                <a:latin typeface="Comic Sans MS" panose="030F0902030302020204" pitchFamily="66" charset="0"/>
              </a:rPr>
              <a:t>3</a:t>
            </a:r>
            <a:r>
              <a:rPr lang="en-US" altLang="en-US" sz="2400" dirty="0">
                <a:latin typeface="Comic Sans MS" panose="030F0902030302020204" pitchFamily="66" charset="0"/>
              </a:rPr>
              <a:t> I will bless those who bless you, and the one who curses you I will curse; and in you all the families of the earth shall be blessed.’ </a:t>
            </a:r>
            <a:r>
              <a:rPr lang="en-US" altLang="en-US" sz="2400" b="1" baseline="30000" dirty="0">
                <a:latin typeface="Comic Sans MS" panose="030F0902030302020204" pitchFamily="66" charset="0"/>
              </a:rPr>
              <a:t>4</a:t>
            </a:r>
            <a:r>
              <a:rPr lang="en-US" altLang="en-US" sz="2400" dirty="0">
                <a:latin typeface="Comic Sans MS" panose="030F0902030302020204" pitchFamily="66" charset="0"/>
              </a:rPr>
              <a:t> So Abram went, as the Lord had told him; and Lot went with him. Abram was seventy-five years old when he departed from Haran.</a:t>
            </a:r>
          </a:p>
        </p:txBody>
      </p:sp>
      <p:sp>
        <p:nvSpPr>
          <p:cNvPr id="14" name="Rectangle 4">
            <a:extLst>
              <a:ext uri="{FF2B5EF4-FFF2-40B4-BE49-F238E27FC236}">
                <a16:creationId xmlns:a16="http://schemas.microsoft.com/office/drawing/2014/main" id="{025DD2F3-AC5E-ECBD-4788-D3166A1FB253}"/>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B660CA12-0B40-AF3A-2CB7-0C086EAABAE6}"/>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TextBox 14">
            <a:extLst>
              <a:ext uri="{FF2B5EF4-FFF2-40B4-BE49-F238E27FC236}">
                <a16:creationId xmlns:a16="http://schemas.microsoft.com/office/drawing/2014/main" id="{C6E9F8D4-7C90-7F11-D1A8-5D78B2B15E9A}"/>
              </a:ext>
            </a:extLst>
          </p:cNvPr>
          <p:cNvSpPr txBox="1"/>
          <p:nvPr/>
        </p:nvSpPr>
        <p:spPr>
          <a:xfrm>
            <a:off x="2441032" y="6227640"/>
            <a:ext cx="6973529" cy="461665"/>
          </a:xfrm>
          <a:prstGeom prst="rect">
            <a:avLst/>
          </a:prstGeom>
          <a:noFill/>
        </p:spPr>
        <p:txBody>
          <a:bodyPr wrap="square">
            <a:spAutoFit/>
          </a:bodyPr>
          <a:lstStyle/>
          <a:p>
            <a:pPr algn="ctr"/>
            <a:r>
              <a:rPr lang="en-US" sz="2400" dirty="0">
                <a:latin typeface="Comic Sans MS"/>
                <a:cs typeface="Segoe UI"/>
              </a:rPr>
              <a:t>For the word of the Lord. </a:t>
            </a:r>
            <a:r>
              <a:rPr lang="en-US" sz="2400" b="1" dirty="0">
                <a:latin typeface="Comic Sans MS"/>
                <a:cs typeface="Segoe UI"/>
              </a:rPr>
              <a:t>Thanks be to God.</a:t>
            </a:r>
            <a:r>
              <a:rPr lang="en-US" sz="2400" dirty="0">
                <a:latin typeface="Comic Sans MS"/>
                <a:cs typeface="Segoe UI"/>
              </a:rPr>
              <a:t>​</a:t>
            </a:r>
          </a:p>
        </p:txBody>
      </p:sp>
    </p:spTree>
    <p:extLst>
      <p:ext uri="{BB962C8B-B14F-4D97-AF65-F5344CB8AC3E}">
        <p14:creationId xmlns:p14="http://schemas.microsoft.com/office/powerpoint/2010/main" val="1972737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0646" y="176847"/>
            <a:ext cx="11349319" cy="1139094"/>
          </a:xfrm>
          <a:prstGeom prst="rect">
            <a:avLst/>
          </a:prstGeom>
        </p:spPr>
        <p:txBody>
          <a:bodyPr wrap="square" lIns="91440" tIns="45720" rIns="91440" bIns="45720" anchor="t">
            <a:spAutoFit/>
          </a:bodyPr>
          <a:lstStyle/>
          <a:p>
            <a:pPr>
              <a:lnSpc>
                <a:spcPct val="150000"/>
              </a:lnSpc>
            </a:pPr>
            <a:r>
              <a:rPr lang="en-GB" sz="2400" b="1" dirty="0">
                <a:solidFill>
                  <a:srgbClr val="7030A0"/>
                </a:solidFill>
                <a:latin typeface="Comic Sans MS"/>
              </a:rPr>
              <a:t>Leader: </a:t>
            </a:r>
            <a:r>
              <a:rPr lang="en-US" sz="2400" dirty="0">
                <a:latin typeface="Comic Sans MS"/>
              </a:rPr>
              <a:t>We now say the psalm antiphonally, I invite the first reader to lead, and we will all respond with our cantor as our voice. </a:t>
            </a:r>
            <a:endParaRPr lang="en-GB" sz="2400" dirty="0">
              <a:solidFill>
                <a:srgbClr val="E68422"/>
              </a:solidFill>
              <a:latin typeface="Comic Sans MS"/>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244930" y="1536588"/>
            <a:ext cx="1986455" cy="461665"/>
          </a:xfrm>
          <a:prstGeom prst="rect">
            <a:avLst/>
          </a:prstGeom>
          <a:noFill/>
          <a:ln>
            <a:noFill/>
          </a:ln>
        </p:spPr>
        <p:txBody>
          <a:bodyPr wrap="square" lIns="91440" tIns="45720" rIns="91440" bIns="45720" rtlCol="0" anchor="t">
            <a:spAutoFit/>
          </a:bodyPr>
          <a:lstStyle/>
          <a:p>
            <a:pPr algn="ctr">
              <a:spcBef>
                <a:spcPts val="450"/>
              </a:spcBef>
              <a:spcAft>
                <a:spcPts val="450"/>
              </a:spcAft>
            </a:pPr>
            <a:r>
              <a:rPr lang="en-AU" sz="2400" b="1" u="none" strike="noStrike" dirty="0">
                <a:solidFill>
                  <a:srgbClr val="7030A0"/>
                </a:solidFill>
                <a:effectLst/>
                <a:latin typeface="Comic Sans MS"/>
              </a:rPr>
              <a:t>Psalm 121   </a:t>
            </a:r>
          </a:p>
        </p:txBody>
      </p:sp>
      <p:sp>
        <p:nvSpPr>
          <p:cNvPr id="6" name="TextBox 5">
            <a:extLst>
              <a:ext uri="{FF2B5EF4-FFF2-40B4-BE49-F238E27FC236}">
                <a16:creationId xmlns:a16="http://schemas.microsoft.com/office/drawing/2014/main" id="{53CB43A4-9631-3E5E-C41F-421A9F968E0F}"/>
              </a:ext>
            </a:extLst>
          </p:cNvPr>
          <p:cNvSpPr txBox="1"/>
          <p:nvPr/>
        </p:nvSpPr>
        <p:spPr>
          <a:xfrm>
            <a:off x="2043149" y="1612544"/>
            <a:ext cx="8559154" cy="4463081"/>
          </a:xfrm>
          <a:prstGeom prst="rect">
            <a:avLst/>
          </a:prstGeom>
          <a:noFill/>
        </p:spPr>
        <p:txBody>
          <a:bodyPr wrap="square" rtlCol="0">
            <a:spAutoFit/>
          </a:bodyPr>
          <a:lstStyle/>
          <a:p>
            <a:pPr lvl="0" indent="338138" eaLnBrk="0" fontAlgn="base" hangingPunct="0">
              <a:lnSpc>
                <a:spcPct val="150000"/>
              </a:lnSpc>
              <a:spcBef>
                <a:spcPct val="0"/>
              </a:spcBef>
              <a:spcAft>
                <a:spcPct val="0"/>
              </a:spcAft>
            </a:pPr>
            <a:r>
              <a:rPr lang="en-US" altLang="en-US" sz="2400" b="1" baseline="30000" dirty="0">
                <a:latin typeface="Comic Sans MS" panose="030F0902030302020204" pitchFamily="66" charset="0"/>
              </a:rPr>
              <a:t>1</a:t>
            </a:r>
            <a:r>
              <a:rPr lang="en-US" altLang="en-US" sz="2400" dirty="0">
                <a:latin typeface="Comic Sans MS" panose="030F0902030302020204" pitchFamily="66" charset="0"/>
              </a:rPr>
              <a:t> I lift up my eyes to the hills:</a:t>
            </a:r>
          </a:p>
          <a:p>
            <a:pPr lvl="0" indent="338138" eaLnBrk="0" fontAlgn="base" hangingPunct="0">
              <a:lnSpc>
                <a:spcPct val="150000"/>
              </a:lnSpc>
              <a:spcBef>
                <a:spcPct val="0"/>
              </a:spcBef>
              <a:spcAft>
                <a:spcPct val="0"/>
              </a:spcAft>
            </a:pPr>
            <a:r>
              <a:rPr lang="en-US" altLang="en-US" sz="2400" dirty="0">
                <a:latin typeface="Comic Sans MS" panose="030F0902030302020204" pitchFamily="66" charset="0"/>
              </a:rPr>
              <a:t>but where shall I find help?</a:t>
            </a:r>
          </a:p>
          <a:p>
            <a:pPr lvl="0" eaLnBrk="0" fontAlgn="base" hangingPunct="0">
              <a:lnSpc>
                <a:spcPct val="150000"/>
              </a:lnSpc>
              <a:spcBef>
                <a:spcPct val="0"/>
              </a:spcBef>
              <a:spcAft>
                <a:spcPct val="0"/>
              </a:spcAft>
            </a:pPr>
            <a:r>
              <a:rPr lang="en-US" altLang="en-US" sz="2400" b="1" baseline="30000" dirty="0">
                <a:latin typeface="Comic Sans MS" panose="030F0902030302020204" pitchFamily="66" charset="0"/>
              </a:rPr>
              <a:t>2</a:t>
            </a:r>
            <a:r>
              <a:rPr lang="en-US" altLang="en-US" sz="2400" b="1" dirty="0">
                <a:latin typeface="Comic Sans MS" panose="030F0902030302020204" pitchFamily="66" charset="0"/>
              </a:rPr>
              <a:t> My help comes from the Lord:</a:t>
            </a:r>
          </a:p>
          <a:p>
            <a:pPr lvl="0" indent="338138" eaLnBrk="0" fontAlgn="base" hangingPunct="0">
              <a:lnSpc>
                <a:spcPct val="150000"/>
              </a:lnSpc>
              <a:spcBef>
                <a:spcPct val="0"/>
              </a:spcBef>
              <a:spcAft>
                <a:spcPct val="0"/>
              </a:spcAft>
            </a:pPr>
            <a:r>
              <a:rPr lang="en-US" altLang="en-US" sz="2400" b="1" dirty="0">
                <a:latin typeface="Comic Sans MS" panose="030F0902030302020204" pitchFamily="66" charset="0"/>
              </a:rPr>
              <a:t>who has made heaven and earth.</a:t>
            </a:r>
          </a:p>
          <a:p>
            <a:pPr lvl="0" eaLnBrk="0" fontAlgn="base" hangingPunct="0">
              <a:lnSpc>
                <a:spcPct val="150000"/>
              </a:lnSpc>
              <a:spcBef>
                <a:spcPct val="0"/>
              </a:spcBef>
              <a:spcAft>
                <a:spcPct val="0"/>
              </a:spcAft>
            </a:pPr>
            <a:r>
              <a:rPr lang="en-US" altLang="en-US" sz="2400" b="1" baseline="30000" dirty="0">
                <a:latin typeface="Comic Sans MS" panose="030F0902030302020204" pitchFamily="66" charset="0"/>
              </a:rPr>
              <a:t>3</a:t>
            </a:r>
            <a:r>
              <a:rPr lang="en-US" altLang="en-US" sz="2400" dirty="0">
                <a:latin typeface="Comic Sans MS" panose="030F0902030302020204" pitchFamily="66" charset="0"/>
              </a:rPr>
              <a:t> He will not suffer your foot to stumble:</a:t>
            </a:r>
          </a:p>
          <a:p>
            <a:pPr lvl="0" indent="338138" eaLnBrk="0" fontAlgn="base" hangingPunct="0">
              <a:lnSpc>
                <a:spcPct val="150000"/>
              </a:lnSpc>
              <a:spcBef>
                <a:spcPct val="0"/>
              </a:spcBef>
              <a:spcAft>
                <a:spcPct val="0"/>
              </a:spcAft>
            </a:pPr>
            <a:r>
              <a:rPr lang="en-US" altLang="en-US" sz="2400" dirty="0">
                <a:latin typeface="Comic Sans MS" panose="030F0902030302020204" pitchFamily="66" charset="0"/>
              </a:rPr>
              <a:t>and he who watches over you will not sleep.</a:t>
            </a:r>
          </a:p>
          <a:p>
            <a:pPr lvl="0" eaLnBrk="0" fontAlgn="base" hangingPunct="0">
              <a:lnSpc>
                <a:spcPct val="150000"/>
              </a:lnSpc>
              <a:spcBef>
                <a:spcPct val="0"/>
              </a:spcBef>
              <a:spcAft>
                <a:spcPct val="0"/>
              </a:spcAft>
            </a:pPr>
            <a:r>
              <a:rPr lang="en-US" altLang="en-US" sz="2400" b="1" baseline="30000" dirty="0">
                <a:latin typeface="Comic Sans MS" panose="030F0902030302020204" pitchFamily="66" charset="0"/>
              </a:rPr>
              <a:t>4</a:t>
            </a:r>
            <a:r>
              <a:rPr lang="en-US" altLang="en-US" sz="2400" b="1" dirty="0">
                <a:latin typeface="Comic Sans MS" panose="030F0902030302020204" pitchFamily="66" charset="0"/>
              </a:rPr>
              <a:t> Be sure he who has charge of Israel:</a:t>
            </a:r>
          </a:p>
          <a:p>
            <a:pPr lvl="0" indent="338138" eaLnBrk="0" fontAlgn="base" hangingPunct="0">
              <a:lnSpc>
                <a:spcPct val="150000"/>
              </a:lnSpc>
              <a:spcBef>
                <a:spcPct val="0"/>
              </a:spcBef>
              <a:spcAft>
                <a:spcPct val="0"/>
              </a:spcAft>
            </a:pPr>
            <a:r>
              <a:rPr lang="en-US" altLang="en-US" sz="2400" b="1" dirty="0">
                <a:latin typeface="Comic Sans MS" panose="030F0902030302020204" pitchFamily="66" charset="0"/>
              </a:rPr>
              <a:t>will neither slumber nor sleep. </a:t>
            </a:r>
          </a:p>
        </p:txBody>
      </p:sp>
      <p:sp>
        <p:nvSpPr>
          <p:cNvPr id="8" name="Rectangle 7">
            <a:extLst>
              <a:ext uri="{FF2B5EF4-FFF2-40B4-BE49-F238E27FC236}">
                <a16:creationId xmlns:a16="http://schemas.microsoft.com/office/drawing/2014/main" id="{87B19673-2E6B-605A-7055-B8044ACCEF8D}"/>
              </a:ext>
            </a:extLst>
          </p:cNvPr>
          <p:cNvSpPr/>
          <p:nvPr/>
        </p:nvSpPr>
        <p:spPr>
          <a:xfrm>
            <a:off x="7426239" y="6044318"/>
            <a:ext cx="2035498"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
        <p:nvSpPr>
          <p:cNvPr id="4" name="Rectangle 1">
            <a:extLst>
              <a:ext uri="{FF2B5EF4-FFF2-40B4-BE49-F238E27FC236}">
                <a16:creationId xmlns:a16="http://schemas.microsoft.com/office/drawing/2014/main" id="{ABF55019-BF12-740C-2641-793D25D9EDE6}"/>
              </a:ext>
            </a:extLst>
          </p:cNvPr>
          <p:cNvSpPr>
            <a:spLocks noChangeArrowheads="1"/>
          </p:cNvSpPr>
          <p:nvPr/>
        </p:nvSpPr>
        <p:spPr bwMode="auto">
          <a:xfrm>
            <a:off x="0" y="43628"/>
            <a:ext cx="341760"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indent="3381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8138"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0496548F-A6BF-1C86-5E23-0764BEB64996}"/>
              </a:ext>
            </a:extLst>
          </p:cNvPr>
          <p:cNvSpPr>
            <a:spLocks noChangeArrowheads="1"/>
          </p:cNvSpPr>
          <p:nvPr/>
        </p:nvSpPr>
        <p:spPr bwMode="auto">
          <a:xfrm>
            <a:off x="0" y="43628"/>
            <a:ext cx="341760"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indent="3381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8138"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62179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1FABC-BFEB-C04A-E5FC-142F5A4D144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F961240-51EE-A018-328C-F0C9EAAE13AC}"/>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6" name="TextBox 5">
            <a:extLst>
              <a:ext uri="{FF2B5EF4-FFF2-40B4-BE49-F238E27FC236}">
                <a16:creationId xmlns:a16="http://schemas.microsoft.com/office/drawing/2014/main" id="{0576575F-29A8-CE5F-5EF7-CCD174289F6B}"/>
              </a:ext>
            </a:extLst>
          </p:cNvPr>
          <p:cNvSpPr txBox="1"/>
          <p:nvPr/>
        </p:nvSpPr>
        <p:spPr>
          <a:xfrm>
            <a:off x="2097828" y="920460"/>
            <a:ext cx="8069370" cy="5017079"/>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400" b="1" baseline="30000" dirty="0">
                <a:latin typeface="Comic Sans MS" panose="030F0902030302020204" pitchFamily="66" charset="0"/>
              </a:rPr>
              <a:t>5</a:t>
            </a:r>
            <a:r>
              <a:rPr lang="en-US" altLang="en-US" sz="2400" dirty="0">
                <a:latin typeface="Comic Sans MS" panose="030F0902030302020204" pitchFamily="66" charset="0"/>
              </a:rPr>
              <a:t> The Lord himself is your keeper:</a:t>
            </a:r>
          </a:p>
          <a:p>
            <a:pPr lvl="0" indent="338138" eaLnBrk="0" fontAlgn="base" hangingPunct="0">
              <a:lnSpc>
                <a:spcPct val="150000"/>
              </a:lnSpc>
              <a:spcBef>
                <a:spcPct val="0"/>
              </a:spcBef>
              <a:spcAft>
                <a:spcPct val="0"/>
              </a:spcAft>
            </a:pPr>
            <a:r>
              <a:rPr lang="en-US" altLang="en-US" sz="2400" dirty="0">
                <a:latin typeface="Comic Sans MS" panose="030F0902030302020204" pitchFamily="66" charset="0"/>
              </a:rPr>
              <a:t>the Lord is your </a:t>
            </a:r>
            <a:r>
              <a:rPr lang="en-US" altLang="en-US" sz="2400" dirty="0" err="1">
                <a:latin typeface="Comic Sans MS" panose="030F0902030302020204" pitchFamily="66" charset="0"/>
              </a:rPr>
              <a:t>defence</a:t>
            </a:r>
            <a:r>
              <a:rPr lang="en-US" altLang="en-US" sz="2400" dirty="0">
                <a:latin typeface="Comic Sans MS" panose="030F0902030302020204" pitchFamily="66" charset="0"/>
              </a:rPr>
              <a:t> upon your right hand;</a:t>
            </a:r>
          </a:p>
          <a:p>
            <a:pPr lvl="0" eaLnBrk="0" fontAlgn="base" hangingPunct="0">
              <a:lnSpc>
                <a:spcPct val="150000"/>
              </a:lnSpc>
              <a:spcBef>
                <a:spcPct val="0"/>
              </a:spcBef>
              <a:spcAft>
                <a:spcPct val="0"/>
              </a:spcAft>
            </a:pPr>
            <a:r>
              <a:rPr lang="en-US" altLang="en-US" sz="2400" b="1" baseline="30000" dirty="0">
                <a:latin typeface="Comic Sans MS" panose="030F0902030302020204" pitchFamily="66" charset="0"/>
              </a:rPr>
              <a:t>6</a:t>
            </a:r>
            <a:r>
              <a:rPr lang="en-US" altLang="en-US" sz="2400" b="1" dirty="0">
                <a:latin typeface="Comic Sans MS" panose="030F0902030302020204" pitchFamily="66" charset="0"/>
              </a:rPr>
              <a:t> The sun shall not strike you by day:</a:t>
            </a:r>
          </a:p>
          <a:p>
            <a:pPr lvl="0" indent="338138" eaLnBrk="0" fontAlgn="base" hangingPunct="0">
              <a:lnSpc>
                <a:spcPct val="150000"/>
              </a:lnSpc>
              <a:spcBef>
                <a:spcPct val="0"/>
              </a:spcBef>
              <a:spcAft>
                <a:spcPct val="0"/>
              </a:spcAft>
            </a:pPr>
            <a:r>
              <a:rPr lang="en-US" altLang="en-US" sz="2400" b="1" dirty="0">
                <a:latin typeface="Comic Sans MS" panose="030F0902030302020204" pitchFamily="66" charset="0"/>
              </a:rPr>
              <a:t>nor shall the moon by night.</a:t>
            </a:r>
          </a:p>
          <a:p>
            <a:pPr lvl="0" eaLnBrk="0" fontAlgn="base" hangingPunct="0">
              <a:lnSpc>
                <a:spcPct val="150000"/>
              </a:lnSpc>
              <a:spcBef>
                <a:spcPct val="0"/>
              </a:spcBef>
              <a:spcAft>
                <a:spcPct val="0"/>
              </a:spcAft>
            </a:pPr>
            <a:r>
              <a:rPr lang="en-US" altLang="en-US" sz="2400" b="1" baseline="30000" dirty="0">
                <a:latin typeface="Comic Sans MS" panose="030F0902030302020204" pitchFamily="66" charset="0"/>
              </a:rPr>
              <a:t>7</a:t>
            </a:r>
            <a:r>
              <a:rPr lang="en-US" altLang="en-US" sz="2400" dirty="0">
                <a:latin typeface="Comic Sans MS" panose="030F0902030302020204" pitchFamily="66" charset="0"/>
              </a:rPr>
              <a:t> The Lord will defend you from all evil:</a:t>
            </a:r>
          </a:p>
          <a:p>
            <a:pPr lvl="0" indent="338138" eaLnBrk="0" fontAlgn="base" hangingPunct="0">
              <a:lnSpc>
                <a:spcPct val="150000"/>
              </a:lnSpc>
              <a:spcBef>
                <a:spcPct val="0"/>
              </a:spcBef>
              <a:spcAft>
                <a:spcPct val="0"/>
              </a:spcAft>
            </a:pPr>
            <a:r>
              <a:rPr lang="en-US" altLang="en-US" sz="2400" dirty="0">
                <a:latin typeface="Comic Sans MS" panose="030F0902030302020204" pitchFamily="66" charset="0"/>
              </a:rPr>
              <a:t>it is he who will guard your life.</a:t>
            </a:r>
          </a:p>
          <a:p>
            <a:pPr lvl="0" eaLnBrk="0" fontAlgn="base" hangingPunct="0">
              <a:lnSpc>
                <a:spcPct val="150000"/>
              </a:lnSpc>
              <a:spcBef>
                <a:spcPct val="0"/>
              </a:spcBef>
              <a:spcAft>
                <a:spcPct val="0"/>
              </a:spcAft>
            </a:pPr>
            <a:r>
              <a:rPr lang="en-US" altLang="en-US" sz="2400" b="1" baseline="30000" dirty="0">
                <a:latin typeface="Comic Sans MS" panose="030F0902030302020204" pitchFamily="66" charset="0"/>
              </a:rPr>
              <a:t>8</a:t>
            </a:r>
            <a:r>
              <a:rPr lang="en-US" altLang="en-US" sz="2400" b="1" dirty="0">
                <a:latin typeface="Comic Sans MS" panose="030F0902030302020204" pitchFamily="66" charset="0"/>
              </a:rPr>
              <a:t> The Lord will defend your going out and your coming in: from this time forward for evermore.</a:t>
            </a:r>
            <a:endParaRPr lang="en-US" altLang="en-US" sz="3600" b="1" dirty="0">
              <a:latin typeface="Comic Sans MS" panose="030F0902030302020204" pitchFamily="66" charset="0"/>
            </a:endParaRPr>
          </a:p>
          <a:p>
            <a:pPr lvl="0" eaLnBrk="0" fontAlgn="base" hangingPunct="0">
              <a:lnSpc>
                <a:spcPct val="150000"/>
              </a:lnSpc>
              <a:spcBef>
                <a:spcPct val="0"/>
              </a:spcBef>
              <a:spcAft>
                <a:spcPct val="0"/>
              </a:spcAft>
            </a:pPr>
            <a:endParaRPr lang="en-US" altLang="en-US" sz="2400" b="1" dirty="0">
              <a:latin typeface="Comic Sans MS" panose="030F0902030302020204" pitchFamily="66" charset="0"/>
            </a:endParaRPr>
          </a:p>
        </p:txBody>
      </p:sp>
    </p:spTree>
    <p:extLst>
      <p:ext uri="{BB962C8B-B14F-4D97-AF65-F5344CB8AC3E}">
        <p14:creationId xmlns:p14="http://schemas.microsoft.com/office/powerpoint/2010/main" val="949437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18</a:t>
            </a:fld>
            <a:endParaRPr lang="en-AU" altLang="en-US">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744052" y="1642087"/>
            <a:ext cx="99473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400" b="1" dirty="0">
                <a:solidFill>
                  <a:srgbClr val="7030A0"/>
                </a:solidFill>
                <a:latin typeface="Comic Sans MS" panose="030F0902030302020204" pitchFamily="66" charset="0"/>
                <a:ea typeface="Tahoma"/>
                <a:cs typeface="Tahoma"/>
              </a:rPr>
              <a:t>Reader 2: </a:t>
            </a:r>
            <a:r>
              <a:rPr lang="en-AU" sz="2400" dirty="0">
                <a:latin typeface="Comic Sans MS" panose="030F0902030302020204" pitchFamily="66" charset="0"/>
                <a:ea typeface="Tahoma"/>
                <a:cs typeface="Tahoma"/>
              </a:rPr>
              <a:t>The 2</a:t>
            </a:r>
            <a:r>
              <a:rPr lang="en-AU" sz="2400" baseline="30000" dirty="0">
                <a:latin typeface="Comic Sans MS" panose="030F0902030302020204" pitchFamily="66" charset="0"/>
                <a:ea typeface="Tahoma"/>
                <a:cs typeface="Tahoma"/>
              </a:rPr>
              <a:t>nd</a:t>
            </a:r>
            <a:r>
              <a:rPr lang="en-AU" sz="2400" dirty="0">
                <a:latin typeface="Comic Sans MS" panose="030F0902030302020204" pitchFamily="66" charset="0"/>
                <a:ea typeface="Tahoma"/>
                <a:cs typeface="Tahoma"/>
              </a:rPr>
              <a:t> Reading is from </a:t>
            </a:r>
            <a:r>
              <a:rPr lang="en-US" altLang="en-US" sz="2400" dirty="0">
                <a:solidFill>
                  <a:srgbClr val="333333"/>
                </a:solidFill>
                <a:latin typeface="Comic Sans MS" panose="030F0902030302020204" pitchFamily="66" charset="0"/>
              </a:rPr>
              <a:t>Romans 4.1-5; 4.13-17</a:t>
            </a:r>
            <a:endParaRPr lang="en-US" altLang="en-US" sz="2400" dirty="0">
              <a:latin typeface="Comic Sans MS" panose="030F0902030302020204" pitchFamily="66" charset="0"/>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744052" y="335607"/>
            <a:ext cx="10776922"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7030A0"/>
                </a:solidFill>
                <a:latin typeface="Comic Sans MS"/>
              </a:rPr>
              <a:t>The 2nd reader unmutes </a:t>
            </a:r>
            <a:endParaRPr lang="en-GB" sz="2400" dirty="0">
              <a:solidFill>
                <a:srgbClr val="7030A0"/>
              </a:solidFill>
              <a:latin typeface="Comic Sans MS"/>
            </a:endParaRPr>
          </a:p>
          <a:p>
            <a:r>
              <a:rPr lang="en-GB" sz="2400" b="1" dirty="0">
                <a:solidFill>
                  <a:srgbClr val="7030A0"/>
                </a:solidFill>
                <a:latin typeface="Comic Sans MS"/>
              </a:rPr>
              <a:t>Leader: </a:t>
            </a:r>
            <a:r>
              <a:rPr lang="en-GB" sz="2400" dirty="0">
                <a:latin typeface="Comic Sans MS"/>
              </a:rPr>
              <a:t>Thank you, I invite the 2nd reader to unmute and offer the 2nd lesson when ready.</a:t>
            </a:r>
            <a:endParaRPr lang="en-US" sz="2400" dirty="0">
              <a:ea typeface="Calibri"/>
              <a:cs typeface="Calibri"/>
            </a:endParaRPr>
          </a:p>
        </p:txBody>
      </p:sp>
      <p:sp>
        <p:nvSpPr>
          <p:cNvPr id="4" name="TextBox 3">
            <a:extLst>
              <a:ext uri="{FF2B5EF4-FFF2-40B4-BE49-F238E27FC236}">
                <a16:creationId xmlns:a16="http://schemas.microsoft.com/office/drawing/2014/main" id="{80649EAF-8C64-0168-29C3-2F6B29AB380E}"/>
              </a:ext>
            </a:extLst>
          </p:cNvPr>
          <p:cNvSpPr txBox="1"/>
          <p:nvPr/>
        </p:nvSpPr>
        <p:spPr>
          <a:xfrm>
            <a:off x="1122308" y="2307800"/>
            <a:ext cx="9947384" cy="3355086"/>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400" b="1" baseline="30000" dirty="0">
                <a:solidFill>
                  <a:srgbClr val="000000"/>
                </a:solidFill>
                <a:latin typeface="Comic Sans MS" panose="030F0902030302020204" pitchFamily="66" charset="0"/>
              </a:rPr>
              <a:t>1</a:t>
            </a:r>
            <a:r>
              <a:rPr lang="en-US" altLang="en-US" sz="2400" dirty="0">
                <a:solidFill>
                  <a:srgbClr val="000000"/>
                </a:solidFill>
                <a:latin typeface="Comic Sans MS" panose="030F0902030302020204" pitchFamily="66" charset="0"/>
              </a:rPr>
              <a:t> What then are we to say was gained by Abraham, our ancestor according to the flesh? </a:t>
            </a:r>
            <a:r>
              <a:rPr lang="en-US" altLang="en-US" sz="2400" b="1" baseline="30000" dirty="0">
                <a:solidFill>
                  <a:srgbClr val="000000"/>
                </a:solidFill>
                <a:latin typeface="Comic Sans MS" panose="030F0902030302020204" pitchFamily="66" charset="0"/>
              </a:rPr>
              <a:t>2</a:t>
            </a:r>
            <a:r>
              <a:rPr lang="en-US" altLang="en-US" sz="2400" dirty="0">
                <a:solidFill>
                  <a:srgbClr val="000000"/>
                </a:solidFill>
                <a:latin typeface="Comic Sans MS" panose="030F0902030302020204" pitchFamily="66" charset="0"/>
              </a:rPr>
              <a:t> For if Abraham was justified by works, he has something to boast about, but not before God. </a:t>
            </a:r>
            <a:r>
              <a:rPr lang="en-US" altLang="en-US" sz="2400" b="1" baseline="30000" dirty="0">
                <a:solidFill>
                  <a:srgbClr val="000000"/>
                </a:solidFill>
                <a:latin typeface="Comic Sans MS" panose="030F0902030302020204" pitchFamily="66" charset="0"/>
              </a:rPr>
              <a:t>3</a:t>
            </a:r>
            <a:r>
              <a:rPr lang="en-US" altLang="en-US" sz="2400" dirty="0">
                <a:solidFill>
                  <a:srgbClr val="000000"/>
                </a:solidFill>
                <a:latin typeface="Comic Sans MS" panose="030F0902030302020204" pitchFamily="66" charset="0"/>
              </a:rPr>
              <a:t> For what does the scripture say? ‘Abraham believed God, and it was reckoned to him as righteousness.’ </a:t>
            </a:r>
            <a:r>
              <a:rPr lang="en-US" altLang="en-US" sz="2400" b="1" baseline="30000" dirty="0">
                <a:solidFill>
                  <a:srgbClr val="000000"/>
                </a:solidFill>
                <a:latin typeface="Comic Sans MS" panose="030F0902030302020204" pitchFamily="66" charset="0"/>
              </a:rPr>
              <a:t>4</a:t>
            </a:r>
            <a:r>
              <a:rPr lang="en-US" altLang="en-US" sz="2400" dirty="0">
                <a:solidFill>
                  <a:srgbClr val="000000"/>
                </a:solidFill>
                <a:latin typeface="Comic Sans MS" panose="030F0902030302020204" pitchFamily="66" charset="0"/>
              </a:rPr>
              <a:t> Now to one who works, wages are not reckoned as a gift but as something due. </a:t>
            </a:r>
            <a:endParaRPr lang="en-US" altLang="en-US" sz="2400" dirty="0">
              <a:latin typeface="Comic Sans MS" panose="030F0902030302020204" pitchFamily="66" charset="0"/>
            </a:endParaRPr>
          </a:p>
        </p:txBody>
      </p:sp>
      <p:sp>
        <p:nvSpPr>
          <p:cNvPr id="10" name="Rectangle 1">
            <a:extLst>
              <a:ext uri="{FF2B5EF4-FFF2-40B4-BE49-F238E27FC236}">
                <a16:creationId xmlns:a16="http://schemas.microsoft.com/office/drawing/2014/main" id="{7CB4C260-8668-716B-44CA-6847DE35689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
        <p:nvSpPr>
          <p:cNvPr id="11" name="Rectangle 10">
            <a:extLst>
              <a:ext uri="{FF2B5EF4-FFF2-40B4-BE49-F238E27FC236}">
                <a16:creationId xmlns:a16="http://schemas.microsoft.com/office/drawing/2014/main" id="{5994D8DA-99BF-772E-4BAA-FD0DB17FDEFF}"/>
              </a:ext>
            </a:extLst>
          </p:cNvPr>
          <p:cNvSpPr/>
          <p:nvPr/>
        </p:nvSpPr>
        <p:spPr>
          <a:xfrm>
            <a:off x="7412792" y="6321366"/>
            <a:ext cx="2035498"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
        <p:nvSpPr>
          <p:cNvPr id="5" name="Rectangle 1">
            <a:extLst>
              <a:ext uri="{FF2B5EF4-FFF2-40B4-BE49-F238E27FC236}">
                <a16:creationId xmlns:a16="http://schemas.microsoft.com/office/drawing/2014/main" id="{EEE29C71-4D7D-4911-2F6B-4509AF4F20EC}"/>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4C357030-95F5-BA98-5365-628707A91D04}"/>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57144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39240-3842-E6DB-F093-C2A97EA64D5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A58CAA-6FDD-F0D4-6B13-CFA1DCF19668}"/>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19</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9694C832-9F5C-BB80-8E48-9EF23E89FDDF}"/>
              </a:ext>
            </a:extLst>
          </p:cNvPr>
          <p:cNvSpPr txBox="1"/>
          <p:nvPr/>
        </p:nvSpPr>
        <p:spPr>
          <a:xfrm>
            <a:off x="1158821" y="1090975"/>
            <a:ext cx="9947384" cy="3909083"/>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400" b="1" baseline="30000" dirty="0">
                <a:solidFill>
                  <a:srgbClr val="000000"/>
                </a:solidFill>
                <a:latin typeface="Comic Sans MS" panose="030F0902030302020204" pitchFamily="66" charset="0"/>
              </a:rPr>
              <a:t>5</a:t>
            </a:r>
            <a:r>
              <a:rPr lang="en-US" altLang="en-US" sz="2400" dirty="0">
                <a:solidFill>
                  <a:srgbClr val="000000"/>
                </a:solidFill>
                <a:latin typeface="Comic Sans MS" panose="030F0902030302020204" pitchFamily="66" charset="0"/>
              </a:rPr>
              <a:t> But to one who without works trusts him who justifies the ungodly, such faith is reckoned as righteousness. </a:t>
            </a:r>
            <a:r>
              <a:rPr lang="en-US" altLang="en-US" sz="2400" b="1" baseline="30000" dirty="0">
                <a:solidFill>
                  <a:srgbClr val="000000"/>
                </a:solidFill>
                <a:latin typeface="Comic Sans MS" panose="030F0902030302020204" pitchFamily="66" charset="0"/>
              </a:rPr>
              <a:t>13</a:t>
            </a:r>
            <a:r>
              <a:rPr lang="en-US" altLang="en-US" sz="2400" dirty="0">
                <a:solidFill>
                  <a:srgbClr val="000000"/>
                </a:solidFill>
                <a:latin typeface="Comic Sans MS" panose="030F0902030302020204" pitchFamily="66" charset="0"/>
              </a:rPr>
              <a:t> For the promise that he would inherit the world did not come to Abraham or to his descendants through the law but through the righteousness of faith. </a:t>
            </a:r>
            <a:r>
              <a:rPr lang="en-US" altLang="en-US" sz="2400" b="1" baseline="30000" dirty="0">
                <a:solidFill>
                  <a:srgbClr val="000000"/>
                </a:solidFill>
                <a:latin typeface="Comic Sans MS" panose="030F0902030302020204" pitchFamily="66" charset="0"/>
              </a:rPr>
              <a:t>14</a:t>
            </a:r>
            <a:r>
              <a:rPr lang="en-US" altLang="en-US" sz="2400" dirty="0">
                <a:solidFill>
                  <a:srgbClr val="000000"/>
                </a:solidFill>
                <a:latin typeface="Comic Sans MS" panose="030F0902030302020204" pitchFamily="66" charset="0"/>
              </a:rPr>
              <a:t> If it is the adherents of the law who are to be the heirs, faith is null and the promise is void. </a:t>
            </a:r>
            <a:r>
              <a:rPr lang="en-US" altLang="en-US" sz="2400" b="1" baseline="30000" dirty="0">
                <a:solidFill>
                  <a:srgbClr val="000000"/>
                </a:solidFill>
                <a:latin typeface="Comic Sans MS" panose="030F0902030302020204" pitchFamily="66" charset="0"/>
              </a:rPr>
              <a:t>15</a:t>
            </a:r>
            <a:r>
              <a:rPr lang="en-US" altLang="en-US" sz="2400" dirty="0">
                <a:solidFill>
                  <a:srgbClr val="000000"/>
                </a:solidFill>
                <a:latin typeface="Comic Sans MS" panose="030F0902030302020204" pitchFamily="66" charset="0"/>
              </a:rPr>
              <a:t> For the law brings wrath; but where there is no law, neither is there violation. </a:t>
            </a:r>
            <a:endParaRPr lang="en-US" altLang="en-US" sz="2400" dirty="0">
              <a:latin typeface="Comic Sans MS" panose="030F0902030302020204" pitchFamily="66" charset="0"/>
            </a:endParaRPr>
          </a:p>
        </p:txBody>
      </p:sp>
      <p:sp>
        <p:nvSpPr>
          <p:cNvPr id="10" name="Rectangle 1">
            <a:extLst>
              <a:ext uri="{FF2B5EF4-FFF2-40B4-BE49-F238E27FC236}">
                <a16:creationId xmlns:a16="http://schemas.microsoft.com/office/drawing/2014/main" id="{6F13F5E7-7E67-397A-55EB-7F0230CCBA5D}"/>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
        <p:nvSpPr>
          <p:cNvPr id="11" name="Rectangle 10">
            <a:extLst>
              <a:ext uri="{FF2B5EF4-FFF2-40B4-BE49-F238E27FC236}">
                <a16:creationId xmlns:a16="http://schemas.microsoft.com/office/drawing/2014/main" id="{678B433E-B475-47EF-8150-08199AC8C720}"/>
              </a:ext>
            </a:extLst>
          </p:cNvPr>
          <p:cNvSpPr/>
          <p:nvPr/>
        </p:nvSpPr>
        <p:spPr>
          <a:xfrm>
            <a:off x="7303610" y="6121152"/>
            <a:ext cx="2035498"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
        <p:nvSpPr>
          <p:cNvPr id="5" name="Rectangle 1">
            <a:extLst>
              <a:ext uri="{FF2B5EF4-FFF2-40B4-BE49-F238E27FC236}">
                <a16:creationId xmlns:a16="http://schemas.microsoft.com/office/drawing/2014/main" id="{6384A968-651A-DFD2-B2B8-1E7BBE4C9DE8}"/>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02828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F71D7-335C-9E74-167D-F59E2F6FAE02}"/>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US" sz="3200" b="1" dirty="0">
                <a:solidFill>
                  <a:srgbClr val="7030A0"/>
                </a:solidFill>
                <a:latin typeface="Comic Sans MS" panose="030F0702030302020204" pitchFamily="66" charset="0"/>
              </a:rPr>
              <a:t>Hospitality </a:t>
            </a:r>
            <a:endParaRPr lang="en-US" sz="3200" b="1" dirty="0">
              <a:solidFill>
                <a:srgbClr val="7030A0"/>
              </a:solidFill>
              <a:latin typeface="Comic Sans MS" panose="030F0702030302020204" pitchFamily="66" charset="0"/>
              <a:cs typeface="Times New Roman"/>
            </a:endParaRPr>
          </a:p>
          <a:p>
            <a:pPr>
              <a:spcBef>
                <a:spcPts val="600"/>
              </a:spcBef>
              <a:spcAft>
                <a:spcPts val="1200"/>
              </a:spcAft>
            </a:pPr>
            <a:r>
              <a:rPr lang="en-US" sz="2400" b="1" dirty="0">
                <a:solidFill>
                  <a:srgbClr val="7030A0"/>
                </a:solidFill>
                <a:latin typeface="Comic Sans MS"/>
              </a:rPr>
              <a:t>Leader: </a:t>
            </a:r>
          </a:p>
          <a:p>
            <a:pPr>
              <a:spcBef>
                <a:spcPts val="600"/>
              </a:spcBef>
              <a:spcAft>
                <a:spcPts val="1200"/>
              </a:spcAft>
            </a:pPr>
            <a:r>
              <a:rPr lang="en-US" sz="2000" dirty="0">
                <a:latin typeface="Comic Sans MS"/>
              </a:rPr>
              <a:t>Please mute         for the service unless invited to offer your voice as part of the service ministry</a:t>
            </a:r>
            <a:endParaRPr lang="en-US" sz="2000" dirty="0">
              <a:solidFill>
                <a:srgbClr val="000000"/>
              </a:solidFill>
              <a:latin typeface="Comic Sans MS"/>
            </a:endParaRPr>
          </a:p>
          <a:p>
            <a:pPr>
              <a:spcBef>
                <a:spcPts val="600"/>
              </a:spcBef>
              <a:spcAft>
                <a:spcPts val="1200"/>
              </a:spcAft>
            </a:pPr>
            <a:r>
              <a:rPr lang="en-US" sz="2000" dirty="0">
                <a:latin typeface="Comic Sans MS"/>
              </a:rPr>
              <a:t>Have the video camera          on or off and turn the volume and brightness up or down on your device if things are too loud </a:t>
            </a:r>
            <a:r>
              <a:rPr lang="en-US" sz="2000" dirty="0">
                <a:latin typeface="Calibri"/>
                <a:ea typeface="Calibri"/>
                <a:cs typeface="Calibri"/>
              </a:rPr>
              <a:t>🔉🔊</a:t>
            </a:r>
            <a:r>
              <a:rPr lang="en-US" sz="2000" dirty="0">
                <a:latin typeface="Comic Sans MS"/>
              </a:rPr>
              <a:t>or too bright</a:t>
            </a:r>
            <a:r>
              <a:rPr lang="en-US" sz="2000" dirty="0">
                <a:latin typeface="Calibri"/>
                <a:ea typeface="Calibri"/>
                <a:cs typeface="Calibri"/>
              </a:rPr>
              <a:t>🔅🔆</a:t>
            </a:r>
            <a:endParaRPr lang="en-US" sz="2000" dirty="0">
              <a:solidFill>
                <a:srgbClr val="000000"/>
              </a:solidFill>
              <a:latin typeface="Comic Sans MS"/>
            </a:endParaRPr>
          </a:p>
          <a:p>
            <a:pPr>
              <a:spcBef>
                <a:spcPts val="600"/>
              </a:spcBef>
              <a:spcAft>
                <a:spcPts val="1200"/>
              </a:spcAft>
            </a:pPr>
            <a:r>
              <a:rPr lang="en-US" sz="2000" dirty="0">
                <a:solidFill>
                  <a:srgbClr val="000000"/>
                </a:solidFill>
                <a:latin typeface="Comic Sans MS"/>
              </a:rPr>
              <a:t>Our </a:t>
            </a:r>
            <a:r>
              <a:rPr lang="en-US" sz="2000" dirty="0">
                <a:latin typeface="Comic Sans MS"/>
              </a:rPr>
              <a:t>Cantor acts as our voice,           offering the responses, in</a:t>
            </a:r>
            <a:r>
              <a:rPr lang="en-US" sz="2000" b="1" dirty="0">
                <a:latin typeface="Comic Sans MS"/>
              </a:rPr>
              <a:t> Bold Text, </a:t>
            </a:r>
            <a:r>
              <a:rPr lang="en-US" sz="2000" dirty="0">
                <a:latin typeface="Comic Sans MS"/>
              </a:rPr>
              <a:t>which we say together</a:t>
            </a:r>
          </a:p>
          <a:p>
            <a:pPr>
              <a:spcBef>
                <a:spcPts val="600"/>
              </a:spcBef>
              <a:spcAft>
                <a:spcPts val="1200"/>
              </a:spcAft>
            </a:pPr>
            <a:r>
              <a:rPr lang="en-US" sz="2000" dirty="0">
                <a:latin typeface="Comic Sans MS"/>
              </a:rPr>
              <a:t>Feel welcome to use the chat          and reaction emojis </a:t>
            </a:r>
            <a:r>
              <a:rPr lang="en-US" sz="2000" dirty="0">
                <a:latin typeface="Calibri"/>
                <a:ea typeface="Calibri"/>
                <a:cs typeface="Calibri"/>
              </a:rPr>
              <a:t>👍</a:t>
            </a:r>
          </a:p>
          <a:p>
            <a:pPr>
              <a:spcBef>
                <a:spcPts val="600"/>
              </a:spcBef>
              <a:spcAft>
                <a:spcPts val="1200"/>
              </a:spcAft>
            </a:pPr>
            <a:r>
              <a:rPr lang="en-US" sz="2000" dirty="0">
                <a:latin typeface="Calibri"/>
                <a:ea typeface="Calibri"/>
                <a:cs typeface="Calibri"/>
              </a:rPr>
              <a:t>🙏 </a:t>
            </a:r>
            <a:r>
              <a:rPr lang="en-US" sz="2000" dirty="0">
                <a:latin typeface="Comic Sans MS"/>
              </a:rPr>
              <a:t>Please take care of yourself in this space. </a:t>
            </a:r>
            <a:r>
              <a:rPr lang="en-US" sz="2000" dirty="0">
                <a:latin typeface="Calibri"/>
                <a:ea typeface="Calibri"/>
                <a:cs typeface="Calibri"/>
              </a:rPr>
              <a:t>🙏</a:t>
            </a:r>
            <a:r>
              <a:rPr lang="en-US" sz="2000" dirty="0">
                <a:latin typeface="Comic Sans MS"/>
                <a:ea typeface="Calibri"/>
                <a:cs typeface="Calibri"/>
              </a:rPr>
              <a:t> </a:t>
            </a:r>
            <a:r>
              <a:rPr lang="en-US" sz="2000" dirty="0">
                <a:latin typeface="Comic Sans MS"/>
              </a:rPr>
              <a:t>Come and go as you need </a:t>
            </a:r>
            <a:endParaRPr lang="en-US" sz="2000" dirty="0">
              <a:cs typeface="Times New Roman"/>
            </a:endParaRPr>
          </a:p>
          <a:p>
            <a:pPr>
              <a:spcBef>
                <a:spcPts val="600"/>
              </a:spcBef>
              <a:spcAft>
                <a:spcPts val="1200"/>
              </a:spcAft>
            </a:pPr>
            <a:r>
              <a:rPr lang="en-US" sz="2000" dirty="0">
                <a:solidFill>
                  <a:srgbClr val="000000"/>
                </a:solidFill>
                <a:latin typeface="Calibri"/>
                <a:ea typeface="Calibri"/>
                <a:cs typeface="Calibri"/>
              </a:rPr>
              <a:t>😴 </a:t>
            </a:r>
            <a:r>
              <a:rPr lang="en-US" sz="2000" dirty="0">
                <a:latin typeface="Comic Sans MS"/>
              </a:rPr>
              <a:t>It is great to take rest in this space, so falling asleep is also OK </a:t>
            </a:r>
            <a:r>
              <a:rPr lang="en-US" sz="2000" dirty="0">
                <a:solidFill>
                  <a:srgbClr val="000000"/>
                </a:solidFill>
                <a:latin typeface="Calibri"/>
                <a:ea typeface="Calibri"/>
                <a:cs typeface="Calibri"/>
              </a:rPr>
              <a:t>😴</a:t>
            </a:r>
            <a:endParaRPr lang="en-US" sz="2000" dirty="0">
              <a:latin typeface="Comic Sans MS"/>
            </a:endParaRPr>
          </a:p>
          <a:p>
            <a:pPr>
              <a:spcBef>
                <a:spcPts val="600"/>
              </a:spcBef>
              <a:spcAft>
                <a:spcPts val="1200"/>
              </a:spcAft>
            </a:pPr>
            <a:r>
              <a:rPr lang="en-US" sz="2000" dirty="0">
                <a:solidFill>
                  <a:srgbClr val="000000"/>
                </a:solidFill>
                <a:latin typeface="Calibri"/>
                <a:ea typeface="Calibri"/>
                <a:cs typeface="Calibri"/>
              </a:rPr>
              <a:t>👂️ </a:t>
            </a:r>
            <a:r>
              <a:rPr lang="en-US" sz="2000" dirty="0">
                <a:solidFill>
                  <a:srgbClr val="000000"/>
                </a:solidFill>
                <a:latin typeface="Comic Sans MS"/>
              </a:rPr>
              <a:t>Remember</a:t>
            </a:r>
            <a:r>
              <a:rPr lang="en-US" sz="2000" dirty="0">
                <a:latin typeface="Comic Sans MS"/>
              </a:rPr>
              <a:t>, pastoral care is available to all in the community, if you'd like to speak to someone about anything spiritual. </a:t>
            </a:r>
            <a:r>
              <a:rPr lang="en-US" sz="2000" dirty="0">
                <a:latin typeface="Calibri"/>
                <a:ea typeface="Calibri"/>
                <a:cs typeface="Calibri"/>
              </a:rPr>
              <a:t>❤️</a:t>
            </a:r>
            <a:r>
              <a:rPr lang="en-US" sz="2000" dirty="0">
                <a:latin typeface="Comic Sans MS"/>
              </a:rPr>
              <a:t> Visit the </a:t>
            </a:r>
            <a:r>
              <a:rPr lang="en-US" sz="2000" dirty="0">
                <a:latin typeface="Comic Sans MS"/>
                <a:hlinkClick r:id="rId3"/>
              </a:rPr>
              <a:t>help page</a:t>
            </a:r>
            <a:r>
              <a:rPr lang="en-US" sz="2000" dirty="0">
                <a:latin typeface="Comic Sans MS"/>
              </a:rPr>
              <a:t>  at the website to reach out</a:t>
            </a:r>
            <a:r>
              <a:rPr lang="en-US" sz="2000" dirty="0"/>
              <a:t> </a:t>
            </a:r>
            <a:r>
              <a:rPr lang="en-US" sz="2000" dirty="0">
                <a:latin typeface="Calibri"/>
                <a:ea typeface="Calibri"/>
                <a:cs typeface="Calibri"/>
              </a:rPr>
              <a:t>🌐 </a:t>
            </a:r>
            <a:r>
              <a:rPr lang="en-US" sz="2000" dirty="0">
                <a:latin typeface="Comic Sans MS"/>
                <a:ea typeface="Calibri"/>
                <a:cs typeface="Calibri"/>
              </a:rPr>
              <a:t> </a:t>
            </a:r>
          </a:p>
          <a:p>
            <a:pPr algn="ctr">
              <a:spcBef>
                <a:spcPts val="600"/>
              </a:spcBef>
              <a:spcAft>
                <a:spcPts val="1200"/>
              </a:spcAft>
            </a:pPr>
            <a:r>
              <a:rPr lang="en-US" sz="1800" b="0" i="0" u="none" strike="noStrike" dirty="0">
                <a:solidFill>
                  <a:srgbClr val="000000"/>
                </a:solidFill>
                <a:effectLst/>
                <a:latin typeface="Comic Sans MS" panose="030F0902030302020204" pitchFamily="66" charset="0"/>
              </a:rPr>
              <a:t>Our </a:t>
            </a:r>
            <a:r>
              <a:rPr lang="en-US" sz="1800" b="1" i="0" u="none" strike="noStrike" dirty="0">
                <a:solidFill>
                  <a:srgbClr val="000000"/>
                </a:solidFill>
                <a:effectLst/>
                <a:latin typeface="Comic Sans MS" panose="030F0902030302020204" pitchFamily="66" charset="0"/>
              </a:rPr>
              <a:t>Being Together ethos and safeguarding practices</a:t>
            </a:r>
            <a:r>
              <a:rPr lang="en-US" sz="1800" b="0" i="0" u="none" strike="noStrike" dirty="0">
                <a:solidFill>
                  <a:srgbClr val="000000"/>
                </a:solidFill>
                <a:effectLst/>
                <a:latin typeface="Comic Sans MS" panose="030F0902030302020204" pitchFamily="66" charset="0"/>
              </a:rPr>
              <a:t> can also be accessed on the website 🫶</a:t>
            </a:r>
            <a:r>
              <a:rPr lang="en-US" sz="1800" b="0" i="0" u="none" strike="noStrike" dirty="0">
                <a:effectLst/>
                <a:latin typeface="Comic Sans MS" panose="030F0902030302020204" pitchFamily="66" charset="0"/>
              </a:rPr>
              <a:t>​</a:t>
            </a:r>
            <a:endParaRPr lang="en-US" sz="2000" dirty="0">
              <a:latin typeface="Calibri"/>
              <a:ea typeface="Calibri"/>
              <a:cs typeface="Calibri"/>
            </a:endParaRPr>
          </a:p>
          <a:p>
            <a:pPr algn="ctr">
              <a:spcBef>
                <a:spcPts val="600"/>
              </a:spcBef>
              <a:spcAft>
                <a:spcPts val="1200"/>
              </a:spcAft>
            </a:pPr>
            <a:r>
              <a:rPr lang="en-US" sz="2000" dirty="0">
                <a:latin typeface="Calibri"/>
                <a:ea typeface="Calibri"/>
                <a:cs typeface="Calibri"/>
              </a:rPr>
              <a:t>🙌  </a:t>
            </a:r>
            <a:r>
              <a:rPr lang="en-US" sz="2000" dirty="0">
                <a:latin typeface="Comic Sans MS"/>
              </a:rPr>
              <a:t>Come as you are – we are all here together! </a:t>
            </a:r>
            <a:r>
              <a:rPr lang="en-US" sz="2000" dirty="0">
                <a:latin typeface="Calibri"/>
                <a:ea typeface="Calibri"/>
                <a:cs typeface="Calibri"/>
              </a:rPr>
              <a:t>🙌 </a:t>
            </a:r>
            <a:endParaRPr lang="en-US" sz="2000" dirty="0">
              <a:latin typeface="Comic Sans MS"/>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121773D6-20D5-2669-8494-7B18D22391CE}"/>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F8CDBE2E-DA04-8DD6-3349-061224823521}"/>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257694F5-4850-D540-56FD-E438477D812C}"/>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E64F17CF-46CB-3BF2-5FF0-A20190B2510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1F3DEF07-AD9F-FB2A-88E8-024BB24EE162}"/>
              </a:ext>
            </a:extLst>
          </p:cNvPr>
          <p:cNvPicPr>
            <a:picLocks noChangeAspect="1"/>
          </p:cNvPicPr>
          <p:nvPr/>
        </p:nvPicPr>
        <p:blipFill>
          <a:blip r:embed="rId8"/>
          <a:stretch>
            <a:fillRect/>
          </a:stretch>
        </p:blipFill>
        <p:spPr>
          <a:xfrm>
            <a:off x="905163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76DB22CC-30DF-E302-D20A-C4F344F59EFC}"/>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1753621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BBB8F-D035-4FDA-A683-B895C5DB0A6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AD00C5-5089-A010-E0EA-5DF5D6045569}"/>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20</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8A1CA9EB-B1D6-20B6-2675-9ACE47E285EF}"/>
              </a:ext>
            </a:extLst>
          </p:cNvPr>
          <p:cNvSpPr txBox="1"/>
          <p:nvPr/>
        </p:nvSpPr>
        <p:spPr>
          <a:xfrm>
            <a:off x="1325478" y="1144606"/>
            <a:ext cx="9614070" cy="3909083"/>
          </a:xfrm>
          <a:prstGeom prst="rect">
            <a:avLst/>
          </a:prstGeom>
          <a:noFill/>
        </p:spPr>
        <p:txBody>
          <a:bodyPr wrap="square" lIns="91440" tIns="45720" rIns="91440" bIns="45720" rtlCol="0" anchor="t">
            <a:spAutoFit/>
          </a:bodyPr>
          <a:lstStyle/>
          <a:p>
            <a:pPr>
              <a:lnSpc>
                <a:spcPct val="150000"/>
              </a:lnSpc>
            </a:pPr>
            <a:r>
              <a:rPr lang="en-US" altLang="en-US" sz="2400" b="1" baseline="30000" dirty="0">
                <a:solidFill>
                  <a:srgbClr val="000000"/>
                </a:solidFill>
                <a:latin typeface="Comic Sans MS" panose="030F0902030302020204" pitchFamily="66" charset="0"/>
              </a:rPr>
              <a:t>16</a:t>
            </a:r>
            <a:r>
              <a:rPr lang="en-US" altLang="en-US" sz="2400" dirty="0">
                <a:solidFill>
                  <a:srgbClr val="000000"/>
                </a:solidFill>
                <a:latin typeface="Comic Sans MS" panose="030F0902030302020204" pitchFamily="66" charset="0"/>
              </a:rPr>
              <a:t> For this reason it depends on faith, in order that the promise may rest on grace and be guaranteed to all his descendants, not only to the adherents of the law but also to those who share the faith of Abraham(for he is the father of all of us, </a:t>
            </a:r>
            <a:r>
              <a:rPr lang="en-US" altLang="en-US" sz="2400" b="1" baseline="30000" dirty="0">
                <a:solidFill>
                  <a:srgbClr val="000000"/>
                </a:solidFill>
                <a:latin typeface="Comic Sans MS" panose="030F0902030302020204" pitchFamily="66" charset="0"/>
              </a:rPr>
              <a:t>17</a:t>
            </a:r>
            <a:r>
              <a:rPr lang="en-US" altLang="en-US" sz="2400" dirty="0">
                <a:solidFill>
                  <a:srgbClr val="000000"/>
                </a:solidFill>
                <a:latin typeface="Comic Sans MS" panose="030F0902030302020204" pitchFamily="66" charset="0"/>
              </a:rPr>
              <a:t> as it is written, ‘I have made you the father of many nations’)—in the presence of the God in whom he believed, who gives life to the dead and calls into existence the things that do not exist.</a:t>
            </a:r>
            <a:endParaRPr lang="en-AU" sz="2400" dirty="0">
              <a:latin typeface="Comic Sans MS" panose="030F0902030302020204" pitchFamily="66" charset="0"/>
              <a:ea typeface="Tahoma"/>
              <a:cs typeface="Tahoma"/>
            </a:endParaRPr>
          </a:p>
        </p:txBody>
      </p:sp>
      <p:sp>
        <p:nvSpPr>
          <p:cNvPr id="5" name="TextBox 4">
            <a:extLst>
              <a:ext uri="{FF2B5EF4-FFF2-40B4-BE49-F238E27FC236}">
                <a16:creationId xmlns:a16="http://schemas.microsoft.com/office/drawing/2014/main" id="{7F21191A-97FC-DEC0-D130-DF206002BA27}"/>
              </a:ext>
            </a:extLst>
          </p:cNvPr>
          <p:cNvSpPr txBox="1"/>
          <p:nvPr/>
        </p:nvSpPr>
        <p:spPr>
          <a:xfrm>
            <a:off x="2008134" y="6198310"/>
            <a:ext cx="81757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omic Sans MS"/>
              </a:rPr>
              <a:t>For the word of the Lord. </a:t>
            </a:r>
            <a:r>
              <a:rPr lang="en-US" sz="2400" b="1" dirty="0">
                <a:latin typeface="Comic Sans MS"/>
              </a:rPr>
              <a:t>Thanks be to God.</a:t>
            </a:r>
            <a:endParaRPr lang="en-US" sz="2400" dirty="0">
              <a:ea typeface="Calibri"/>
              <a:cs typeface="Calibri"/>
            </a:endParaRPr>
          </a:p>
        </p:txBody>
      </p:sp>
      <p:sp>
        <p:nvSpPr>
          <p:cNvPr id="10" name="Rectangle 1">
            <a:extLst>
              <a:ext uri="{FF2B5EF4-FFF2-40B4-BE49-F238E27FC236}">
                <a16:creationId xmlns:a16="http://schemas.microsoft.com/office/drawing/2014/main" id="{D419639C-A2F5-51B4-5C6E-373C05EABD3A}"/>
              </a:ext>
            </a:extLst>
          </p:cNvPr>
          <p:cNvSpPr>
            <a:spLocks noChangeArrowheads="1"/>
          </p:cNvSpPr>
          <p:nvPr/>
        </p:nvSpPr>
        <p:spPr bwMode="auto">
          <a:xfrm>
            <a:off x="0" y="53679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220054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21</a:t>
            </a:fld>
            <a:endParaRPr lang="en-AU" altLang="en-US">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4015971" y="3824854"/>
            <a:ext cx="4721629" cy="1458156"/>
          </a:xfrm>
          <a:prstGeom prst="rect">
            <a:avLst/>
          </a:prstGeom>
          <a:noFill/>
        </p:spPr>
        <p:txBody>
          <a:bodyPr wrap="square" rtlCol="0">
            <a:spAutoFit/>
          </a:bodyPr>
          <a:lstStyle/>
          <a:p>
            <a:pPr algn="ctr">
              <a:lnSpc>
                <a:spcPct val="114999"/>
              </a:lnSpc>
            </a:pPr>
            <a:r>
              <a:rPr lang="en-US" sz="4000" b="1" dirty="0">
                <a:solidFill>
                  <a:srgbClr val="7030A0"/>
                </a:solidFill>
                <a:latin typeface="Comic Sans MS"/>
              </a:rPr>
              <a:t>We pause before </a:t>
            </a:r>
          </a:p>
          <a:p>
            <a:pPr algn="ctr">
              <a:lnSpc>
                <a:spcPct val="114999"/>
              </a:lnSpc>
            </a:pPr>
            <a:r>
              <a:rPr lang="en-US" sz="4000" b="1" dirty="0">
                <a:solidFill>
                  <a:srgbClr val="7030A0"/>
                </a:solidFill>
                <a:latin typeface="Comic Sans MS"/>
              </a:rPr>
              <a:t>​the Gospel ​​</a:t>
            </a:r>
            <a:endParaRPr lang="en-US" sz="4000" b="1" dirty="0">
              <a:solidFill>
                <a:srgbClr val="7030A0"/>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7" name="TextBox 6">
            <a:extLst>
              <a:ext uri="{FF2B5EF4-FFF2-40B4-BE49-F238E27FC236}">
                <a16:creationId xmlns:a16="http://schemas.microsoft.com/office/drawing/2014/main" id="{3DD19A40-4865-B484-5087-B84FF44F81A0}"/>
              </a:ext>
            </a:extLst>
          </p:cNvPr>
          <p:cNvSpPr txBox="1"/>
          <p:nvPr/>
        </p:nvSpPr>
        <p:spPr>
          <a:xfrm>
            <a:off x="766055" y="398710"/>
            <a:ext cx="10556369" cy="1569660"/>
          </a:xfrm>
          <a:prstGeom prst="rect">
            <a:avLst/>
          </a:prstGeom>
          <a:noFill/>
        </p:spPr>
        <p:txBody>
          <a:bodyPr wrap="square" lIns="91440" tIns="45720" rIns="91440" bIns="45720" anchor="t">
            <a:spAutoFit/>
          </a:bodyPr>
          <a:lstStyle/>
          <a:p>
            <a:r>
              <a:rPr lang="en-GB" sz="2400" b="1" dirty="0">
                <a:solidFill>
                  <a:srgbClr val="7030A0"/>
                </a:solidFill>
                <a:latin typeface="Comic Sans MS"/>
              </a:rPr>
              <a:t>Leader: </a:t>
            </a:r>
            <a:r>
              <a:rPr lang="en-GB" sz="2400" dirty="0">
                <a:latin typeface="Comic Sans MS"/>
              </a:rPr>
              <a:t>The Gospel of our Lord Jesus Christ according to St John Chapter 3 beginning at the 1</a:t>
            </a:r>
            <a:r>
              <a:rPr lang="en-GB" sz="2400" baseline="30000" dirty="0">
                <a:latin typeface="Comic Sans MS"/>
              </a:rPr>
              <a:t>st</a:t>
            </a:r>
            <a:r>
              <a:rPr lang="en-GB" sz="2400" dirty="0">
                <a:latin typeface="Comic Sans MS"/>
              </a:rPr>
              <a:t> verse </a:t>
            </a:r>
          </a:p>
          <a:p>
            <a:pPr algn="ctr"/>
            <a:r>
              <a:rPr lang="en-US" sz="2400" b="1" dirty="0">
                <a:solidFill>
                  <a:srgbClr val="7030A0"/>
                </a:solidFill>
                <a:latin typeface="Comic Sans MS" panose="030F0702030302020204" pitchFamily="66" charset="0"/>
              </a:rPr>
              <a:t>All: </a:t>
            </a:r>
            <a:r>
              <a:rPr lang="en-AU" sz="2400" b="1" dirty="0">
                <a:latin typeface="Comic Sans MS" panose="030F0702030302020204" pitchFamily="66" charset="0"/>
              </a:rPr>
              <a:t>Glory to you Lord Jesus Christ.</a:t>
            </a:r>
            <a:endParaRPr lang="en-GB" sz="2400" dirty="0">
              <a:latin typeface="Comic Sans MS" panose="030F0702030302020204" pitchFamily="66" charset="0"/>
            </a:endParaRPr>
          </a:p>
          <a:p>
            <a:endParaRPr lang="en-US" altLang="en-US" sz="2400" dirty="0"/>
          </a:p>
        </p:txBody>
      </p:sp>
      <p:sp>
        <p:nvSpPr>
          <p:cNvPr id="4" name="Rectangle 1">
            <a:extLst>
              <a:ext uri="{FF2B5EF4-FFF2-40B4-BE49-F238E27FC236}">
                <a16:creationId xmlns:a16="http://schemas.microsoft.com/office/drawing/2014/main" id="{7D4A26BF-D4B2-A642-1607-249A8643D713}"/>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C5A2C393-ADC4-F07B-E227-3A08A6421389}"/>
              </a:ext>
            </a:extLst>
          </p:cNvPr>
          <p:cNvSpPr txBox="1"/>
          <p:nvPr/>
        </p:nvSpPr>
        <p:spPr>
          <a:xfrm>
            <a:off x="968990" y="1796475"/>
            <a:ext cx="10353433" cy="4463081"/>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400" b="1" baseline="30000" dirty="0">
                <a:latin typeface="Comic Sans MS" panose="030F0902030302020204" pitchFamily="66" charset="0"/>
              </a:rPr>
              <a:t>1</a:t>
            </a:r>
            <a:r>
              <a:rPr lang="en-US" altLang="en-US" sz="2400" dirty="0">
                <a:latin typeface="Comic Sans MS" panose="030F0902030302020204" pitchFamily="66" charset="0"/>
              </a:rPr>
              <a:t> Now there was a Pharisee named Nicodemus, a leader of the Jews. </a:t>
            </a:r>
            <a:r>
              <a:rPr lang="en-US" altLang="en-US" sz="2400" b="1" baseline="30000" dirty="0">
                <a:latin typeface="Comic Sans MS" panose="030F0902030302020204" pitchFamily="66" charset="0"/>
              </a:rPr>
              <a:t>2</a:t>
            </a:r>
            <a:r>
              <a:rPr lang="en-US" altLang="en-US" sz="2400" dirty="0">
                <a:latin typeface="Comic Sans MS" panose="030F0902030302020204" pitchFamily="66" charset="0"/>
              </a:rPr>
              <a:t> He came to Jesus by night and said to him, ‘Rabbi, we know that you are a teacher who has come from God; for no one can do these signs that you do apart from the presence of God.’ </a:t>
            </a:r>
            <a:r>
              <a:rPr lang="en-US" altLang="en-US" sz="2400" b="1" baseline="30000" dirty="0">
                <a:latin typeface="Comic Sans MS" panose="030F0902030302020204" pitchFamily="66" charset="0"/>
              </a:rPr>
              <a:t>3</a:t>
            </a:r>
            <a:r>
              <a:rPr lang="en-US" altLang="en-US" sz="2400" dirty="0">
                <a:latin typeface="Comic Sans MS" panose="030F0902030302020204" pitchFamily="66" charset="0"/>
              </a:rPr>
              <a:t> Jesus answered him, ‘Very truly, I tell you, no one can see the kingdom of God without being born from above.’ </a:t>
            </a:r>
            <a:r>
              <a:rPr lang="en-US" altLang="en-US" sz="2400" b="1" baseline="30000" dirty="0">
                <a:latin typeface="Comic Sans MS" panose="030F0902030302020204" pitchFamily="66" charset="0"/>
              </a:rPr>
              <a:t>4</a:t>
            </a:r>
            <a:r>
              <a:rPr lang="en-US" altLang="en-US" sz="2400" dirty="0">
                <a:latin typeface="Comic Sans MS" panose="030F0902030302020204" pitchFamily="66" charset="0"/>
              </a:rPr>
              <a:t> Nicodemus said to him, ‘How can anyone be born after having grown old? Can one enter a second time into the mother’s womb and be born?’ </a:t>
            </a:r>
          </a:p>
        </p:txBody>
      </p:sp>
      <p:sp>
        <p:nvSpPr>
          <p:cNvPr id="11" name="Rectangle 10">
            <a:extLst>
              <a:ext uri="{FF2B5EF4-FFF2-40B4-BE49-F238E27FC236}">
                <a16:creationId xmlns:a16="http://schemas.microsoft.com/office/drawing/2014/main" id="{F0AABE07-BD74-E6AF-76D8-5667482A1A68}"/>
              </a:ext>
            </a:extLst>
          </p:cNvPr>
          <p:cNvSpPr/>
          <p:nvPr/>
        </p:nvSpPr>
        <p:spPr>
          <a:xfrm>
            <a:off x="7330905" y="6059180"/>
            <a:ext cx="2035498"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
        <p:nvSpPr>
          <p:cNvPr id="2" name="Rectangle 1">
            <a:extLst>
              <a:ext uri="{FF2B5EF4-FFF2-40B4-BE49-F238E27FC236}">
                <a16:creationId xmlns:a16="http://schemas.microsoft.com/office/drawing/2014/main" id="{6704ED13-599E-40CB-8C49-05C4EF62BE93}"/>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41565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4CFF1-3D6E-73B6-632F-A1861A9C99E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45A804A-5B53-3451-1783-562E6077EC2D}"/>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23878110-91F2-4994-7CD1-E2E309ACEF4B}"/>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35DB4A6C-2A7E-EC2B-5FCD-FC0C7BAD9B63}"/>
              </a:ext>
            </a:extLst>
          </p:cNvPr>
          <p:cNvSpPr txBox="1"/>
          <p:nvPr/>
        </p:nvSpPr>
        <p:spPr>
          <a:xfrm>
            <a:off x="1187356" y="437482"/>
            <a:ext cx="10039534" cy="5017079"/>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400" b="1" baseline="30000" dirty="0">
                <a:solidFill>
                  <a:srgbClr val="000000"/>
                </a:solidFill>
                <a:latin typeface="Comic Sans MS" panose="030F0902030302020204" pitchFamily="66" charset="0"/>
              </a:rPr>
              <a:t>5</a:t>
            </a:r>
            <a:r>
              <a:rPr lang="en-US" altLang="en-US" sz="2400" dirty="0">
                <a:solidFill>
                  <a:srgbClr val="000000"/>
                </a:solidFill>
                <a:latin typeface="Comic Sans MS" panose="030F0902030302020204" pitchFamily="66" charset="0"/>
              </a:rPr>
              <a:t> Jesus answered, ‘Very truly, I tell you, no one can enter the kingdom of God without being born of water and Spirit. </a:t>
            </a:r>
            <a:r>
              <a:rPr lang="en-US" altLang="en-US" sz="2400" b="1" baseline="30000" dirty="0">
                <a:solidFill>
                  <a:srgbClr val="000000"/>
                </a:solidFill>
                <a:latin typeface="Comic Sans MS" panose="030F0902030302020204" pitchFamily="66" charset="0"/>
              </a:rPr>
              <a:t>6</a:t>
            </a:r>
            <a:r>
              <a:rPr lang="en-US" altLang="en-US" sz="2400" dirty="0">
                <a:solidFill>
                  <a:srgbClr val="000000"/>
                </a:solidFill>
                <a:latin typeface="Comic Sans MS" panose="030F0902030302020204" pitchFamily="66" charset="0"/>
              </a:rPr>
              <a:t> What is born of the flesh is flesh, and what is born of the Spirit is spirit. </a:t>
            </a:r>
            <a:r>
              <a:rPr lang="en-US" altLang="en-US" sz="2400" b="1" baseline="30000" dirty="0">
                <a:solidFill>
                  <a:srgbClr val="000000"/>
                </a:solidFill>
                <a:latin typeface="Comic Sans MS" panose="030F0902030302020204" pitchFamily="66" charset="0"/>
              </a:rPr>
              <a:t>7</a:t>
            </a:r>
            <a:r>
              <a:rPr lang="en-US" altLang="en-US" sz="2400" dirty="0">
                <a:solidFill>
                  <a:srgbClr val="000000"/>
                </a:solidFill>
                <a:latin typeface="Comic Sans MS" panose="030F0902030302020204" pitchFamily="66" charset="0"/>
              </a:rPr>
              <a:t> Do not be astonished that I said to you, “You must be born from above.” </a:t>
            </a:r>
            <a:r>
              <a:rPr lang="en-US" altLang="en-US" sz="2400" b="1" baseline="30000" dirty="0">
                <a:solidFill>
                  <a:srgbClr val="000000"/>
                </a:solidFill>
                <a:latin typeface="Comic Sans MS" panose="030F0902030302020204" pitchFamily="66" charset="0"/>
              </a:rPr>
              <a:t>8</a:t>
            </a:r>
            <a:r>
              <a:rPr lang="en-US" altLang="en-US" sz="2400" dirty="0">
                <a:solidFill>
                  <a:srgbClr val="000000"/>
                </a:solidFill>
                <a:latin typeface="Comic Sans MS" panose="030F0902030302020204" pitchFamily="66" charset="0"/>
              </a:rPr>
              <a:t> The wind blows where it chooses, and you hear the sound of it, but you do not know where it comes from or where it goes. So it is with everyone who is born of the Spirit.’ </a:t>
            </a:r>
            <a:r>
              <a:rPr lang="en-US" altLang="en-US" sz="2400" b="1" baseline="30000" dirty="0">
                <a:solidFill>
                  <a:srgbClr val="000000"/>
                </a:solidFill>
                <a:latin typeface="Comic Sans MS" panose="030F0902030302020204" pitchFamily="66" charset="0"/>
              </a:rPr>
              <a:t>9</a:t>
            </a:r>
            <a:r>
              <a:rPr lang="en-US" altLang="en-US" sz="2400" dirty="0">
                <a:solidFill>
                  <a:srgbClr val="000000"/>
                </a:solidFill>
                <a:latin typeface="Comic Sans MS" panose="030F0902030302020204" pitchFamily="66" charset="0"/>
              </a:rPr>
              <a:t> Nicodemus said to him, ‘How can these things be?’ </a:t>
            </a:r>
            <a:r>
              <a:rPr lang="en-US" altLang="en-US" sz="2400" b="1" baseline="30000" dirty="0">
                <a:solidFill>
                  <a:srgbClr val="000000"/>
                </a:solidFill>
                <a:latin typeface="Comic Sans MS" panose="030F0902030302020204" pitchFamily="66" charset="0"/>
              </a:rPr>
              <a:t>10</a:t>
            </a:r>
            <a:r>
              <a:rPr lang="en-US" altLang="en-US" sz="2400" dirty="0">
                <a:solidFill>
                  <a:srgbClr val="000000"/>
                </a:solidFill>
                <a:latin typeface="Comic Sans MS" panose="030F0902030302020204" pitchFamily="66" charset="0"/>
              </a:rPr>
              <a:t> Jesus answered him, ‘Are you a teacher of Israel, and yet you do not understand these things?</a:t>
            </a:r>
            <a:endParaRPr lang="en-US" altLang="en-US" sz="2400" dirty="0">
              <a:latin typeface="Comic Sans MS" panose="030F0902030302020204" pitchFamily="66" charset="0"/>
            </a:endParaRPr>
          </a:p>
        </p:txBody>
      </p:sp>
      <p:sp>
        <p:nvSpPr>
          <p:cNvPr id="2" name="Rectangle 1">
            <a:extLst>
              <a:ext uri="{FF2B5EF4-FFF2-40B4-BE49-F238E27FC236}">
                <a16:creationId xmlns:a16="http://schemas.microsoft.com/office/drawing/2014/main" id="{213D9A15-2715-AD3E-5E4C-2F8D02B03C56}"/>
              </a:ext>
            </a:extLst>
          </p:cNvPr>
          <p:cNvSpPr/>
          <p:nvPr/>
        </p:nvSpPr>
        <p:spPr>
          <a:xfrm>
            <a:off x="7330905" y="6059180"/>
            <a:ext cx="2035498"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Tree>
    <p:extLst>
      <p:ext uri="{BB962C8B-B14F-4D97-AF65-F5344CB8AC3E}">
        <p14:creationId xmlns:p14="http://schemas.microsoft.com/office/powerpoint/2010/main" val="4254812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B5916-4665-E7CF-A1FF-EE2B4DCBA6F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F4359B8-A6E9-C3D2-2288-2739A4A9D103}"/>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DE068685-567F-2016-549A-F54D6BC816C8}"/>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FC66060F-56D7-B768-1A09-65177B931709}"/>
              </a:ext>
            </a:extLst>
          </p:cNvPr>
          <p:cNvSpPr txBox="1"/>
          <p:nvPr/>
        </p:nvSpPr>
        <p:spPr>
          <a:xfrm>
            <a:off x="1201003" y="584900"/>
            <a:ext cx="10039534" cy="4463081"/>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400" b="1" baseline="30000" dirty="0">
                <a:solidFill>
                  <a:srgbClr val="000000"/>
                </a:solidFill>
                <a:latin typeface="Comic Sans MS" panose="030F0902030302020204" pitchFamily="66" charset="0"/>
              </a:rPr>
              <a:t>11</a:t>
            </a:r>
            <a:r>
              <a:rPr lang="en-US" altLang="en-US" sz="2400" dirty="0">
                <a:solidFill>
                  <a:srgbClr val="000000"/>
                </a:solidFill>
                <a:latin typeface="Comic Sans MS" panose="030F0902030302020204" pitchFamily="66" charset="0"/>
              </a:rPr>
              <a:t> ‘Very truly, I tell you, we speak of what we know and testify to what we have seen; yet you do not receive our testimony. </a:t>
            </a:r>
            <a:r>
              <a:rPr lang="en-US" altLang="en-US" sz="2400" b="1" baseline="30000" dirty="0">
                <a:solidFill>
                  <a:srgbClr val="000000"/>
                </a:solidFill>
                <a:latin typeface="Comic Sans MS" panose="030F0902030302020204" pitchFamily="66" charset="0"/>
              </a:rPr>
              <a:t>12</a:t>
            </a:r>
            <a:r>
              <a:rPr lang="en-US" altLang="en-US" sz="2400" dirty="0">
                <a:solidFill>
                  <a:srgbClr val="000000"/>
                </a:solidFill>
                <a:latin typeface="Comic Sans MS" panose="030F0902030302020204" pitchFamily="66" charset="0"/>
              </a:rPr>
              <a:t> If I have told you about earthly things and you do not believe, how can you believe if I tell you about heavenly things? </a:t>
            </a:r>
            <a:r>
              <a:rPr lang="en-US" altLang="en-US" sz="2400" b="1" baseline="30000" dirty="0">
                <a:solidFill>
                  <a:srgbClr val="000000"/>
                </a:solidFill>
                <a:latin typeface="Comic Sans MS" panose="030F0902030302020204" pitchFamily="66" charset="0"/>
              </a:rPr>
              <a:t>13</a:t>
            </a:r>
            <a:r>
              <a:rPr lang="en-US" altLang="en-US" sz="2400" dirty="0">
                <a:solidFill>
                  <a:srgbClr val="000000"/>
                </a:solidFill>
                <a:latin typeface="Comic Sans MS" panose="030F0902030302020204" pitchFamily="66" charset="0"/>
              </a:rPr>
              <a:t> No one has ascended into heaven except the one who descended from heaven, the Son of Man. </a:t>
            </a:r>
            <a:r>
              <a:rPr lang="en-US" altLang="en-US" sz="2400" b="1" baseline="30000" dirty="0">
                <a:solidFill>
                  <a:srgbClr val="000000"/>
                </a:solidFill>
                <a:latin typeface="Comic Sans MS" panose="030F0902030302020204" pitchFamily="66" charset="0"/>
              </a:rPr>
              <a:t>14</a:t>
            </a:r>
            <a:r>
              <a:rPr lang="en-US" altLang="en-US" sz="2400" dirty="0">
                <a:solidFill>
                  <a:srgbClr val="000000"/>
                </a:solidFill>
                <a:latin typeface="Comic Sans MS" panose="030F0902030302020204" pitchFamily="66" charset="0"/>
              </a:rPr>
              <a:t> And just as Moses lifted up the serpent in the wilderness, so must the Son of Man be lifted up, </a:t>
            </a:r>
            <a:r>
              <a:rPr lang="en-US" altLang="en-US" sz="2400" b="1" baseline="30000" dirty="0">
                <a:solidFill>
                  <a:srgbClr val="000000"/>
                </a:solidFill>
                <a:latin typeface="Comic Sans MS" panose="030F0902030302020204" pitchFamily="66" charset="0"/>
              </a:rPr>
              <a:t>15</a:t>
            </a:r>
            <a:r>
              <a:rPr lang="en-US" altLang="en-US" sz="2400" dirty="0">
                <a:solidFill>
                  <a:srgbClr val="000000"/>
                </a:solidFill>
                <a:latin typeface="Comic Sans MS" panose="030F0902030302020204" pitchFamily="66" charset="0"/>
              </a:rPr>
              <a:t> that whoever believes in him may have eternal life.</a:t>
            </a:r>
            <a:endParaRPr lang="en-US" altLang="en-US" sz="3600" dirty="0">
              <a:latin typeface="Comic Sans MS" panose="030F0902030302020204" pitchFamily="66" charset="0"/>
            </a:endParaRPr>
          </a:p>
        </p:txBody>
      </p:sp>
      <p:sp>
        <p:nvSpPr>
          <p:cNvPr id="2" name="Rectangle 1">
            <a:extLst>
              <a:ext uri="{FF2B5EF4-FFF2-40B4-BE49-F238E27FC236}">
                <a16:creationId xmlns:a16="http://schemas.microsoft.com/office/drawing/2014/main" id="{5D4158DD-05DA-CF7C-D79B-13FCC2D700B0}"/>
              </a:ext>
            </a:extLst>
          </p:cNvPr>
          <p:cNvSpPr/>
          <p:nvPr/>
        </p:nvSpPr>
        <p:spPr>
          <a:xfrm>
            <a:off x="7330905" y="6059180"/>
            <a:ext cx="2035498"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Tree>
    <p:extLst>
      <p:ext uri="{BB962C8B-B14F-4D97-AF65-F5344CB8AC3E}">
        <p14:creationId xmlns:p14="http://schemas.microsoft.com/office/powerpoint/2010/main" val="3345829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57429-CBCB-5B6F-9CDB-F0904335943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E0F2707-FF36-CEC5-BFA9-F75ED710DB17}"/>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4" name="Rectangle 1">
            <a:extLst>
              <a:ext uri="{FF2B5EF4-FFF2-40B4-BE49-F238E27FC236}">
                <a16:creationId xmlns:a16="http://schemas.microsoft.com/office/drawing/2014/main" id="{7031F684-EAB7-858B-E2FD-9342B3CA1EF8}"/>
              </a:ext>
            </a:extLst>
          </p:cNvPr>
          <p:cNvSpPr>
            <a:spLocks noChangeArrowheads="1"/>
          </p:cNvSpPr>
          <p:nvPr/>
        </p:nvSpPr>
        <p:spPr bwMode="auto">
          <a:xfrm>
            <a:off x="0" y="105183"/>
            <a:ext cx="65" cy="2468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endParaRPr>
          </a:p>
        </p:txBody>
      </p:sp>
      <p:sp>
        <p:nvSpPr>
          <p:cNvPr id="8" name="TextBox 7">
            <a:extLst>
              <a:ext uri="{FF2B5EF4-FFF2-40B4-BE49-F238E27FC236}">
                <a16:creationId xmlns:a16="http://schemas.microsoft.com/office/drawing/2014/main" id="{8F150436-0109-529D-3A7A-D741501934BC}"/>
              </a:ext>
            </a:extLst>
          </p:cNvPr>
          <p:cNvSpPr txBox="1"/>
          <p:nvPr/>
        </p:nvSpPr>
        <p:spPr>
          <a:xfrm>
            <a:off x="2008134" y="6198310"/>
            <a:ext cx="81757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omic Sans MS"/>
              </a:rPr>
              <a:t>For the word of the Lord. </a:t>
            </a:r>
            <a:r>
              <a:rPr lang="en-US" sz="2400" b="1" dirty="0">
                <a:latin typeface="Comic Sans MS"/>
              </a:rPr>
              <a:t>Thanks be to God.</a:t>
            </a:r>
            <a:endParaRPr lang="en-US" sz="2400" dirty="0">
              <a:ea typeface="Calibri"/>
              <a:cs typeface="Calibri"/>
            </a:endParaRPr>
          </a:p>
        </p:txBody>
      </p:sp>
      <p:sp>
        <p:nvSpPr>
          <p:cNvPr id="9" name="TextBox 8">
            <a:extLst>
              <a:ext uri="{FF2B5EF4-FFF2-40B4-BE49-F238E27FC236}">
                <a16:creationId xmlns:a16="http://schemas.microsoft.com/office/drawing/2014/main" id="{A1F2FB81-02FB-0177-DA76-551EA94F98CF}"/>
              </a:ext>
            </a:extLst>
          </p:cNvPr>
          <p:cNvSpPr txBox="1"/>
          <p:nvPr/>
        </p:nvSpPr>
        <p:spPr>
          <a:xfrm>
            <a:off x="1112746" y="1526595"/>
            <a:ext cx="10039534" cy="2247090"/>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400" b="1" baseline="30000" dirty="0">
                <a:latin typeface="Comic Sans MS" panose="030F0902030302020204" pitchFamily="66" charset="0"/>
              </a:rPr>
              <a:t>16</a:t>
            </a:r>
            <a:r>
              <a:rPr lang="en-US" altLang="en-US" sz="2400" dirty="0">
                <a:latin typeface="Comic Sans MS" panose="030F0902030302020204" pitchFamily="66" charset="0"/>
              </a:rPr>
              <a:t> ‘For God so loved the world that he gave his only Son, so that everyone who believes in him may not perish but may have eternal life. </a:t>
            </a:r>
            <a:r>
              <a:rPr lang="en-US" altLang="en-US" sz="2400" b="1" baseline="30000" dirty="0">
                <a:latin typeface="Comic Sans MS" panose="030F0902030302020204" pitchFamily="66" charset="0"/>
              </a:rPr>
              <a:t>17</a:t>
            </a:r>
            <a:r>
              <a:rPr lang="en-US" altLang="en-US" sz="2400" dirty="0">
                <a:latin typeface="Comic Sans MS" panose="030F0902030302020204" pitchFamily="66" charset="0"/>
              </a:rPr>
              <a:t> ‘Indeed, God did not send the Son into the world to condemn the world, but in order that the world might be saved through him  </a:t>
            </a:r>
            <a:endParaRPr lang="en-US" altLang="en-US" sz="3600" dirty="0">
              <a:latin typeface="Comic Sans MS" panose="030F0902030302020204" pitchFamily="66" charset="0"/>
            </a:endParaRPr>
          </a:p>
        </p:txBody>
      </p:sp>
    </p:spTree>
    <p:extLst>
      <p:ext uri="{BB962C8B-B14F-4D97-AF65-F5344CB8AC3E}">
        <p14:creationId xmlns:p14="http://schemas.microsoft.com/office/powerpoint/2010/main" val="2329057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altLang="en-US" smtClean="0">
                <a:solidFill>
                  <a:prstClr val="black">
                    <a:tint val="75000"/>
                  </a:prstClr>
                </a:solidFill>
              </a:rPr>
              <a:pPr>
                <a:spcAft>
                  <a:spcPts val="600"/>
                </a:spcAft>
                <a:defRPr/>
              </a:pPr>
              <a:t>26</a:t>
            </a:fld>
            <a:endParaRPr lang="en-AU" altLang="en-US">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4084320" y="4089862"/>
            <a:ext cx="5436523" cy="1458156"/>
          </a:xfrm>
          <a:prstGeom prst="rect">
            <a:avLst/>
          </a:prstGeom>
          <a:noFill/>
        </p:spPr>
        <p:txBody>
          <a:bodyPr wrap="square" rtlCol="0">
            <a:spAutoFit/>
          </a:bodyPr>
          <a:lstStyle/>
          <a:p>
            <a:pPr algn="ctr">
              <a:lnSpc>
                <a:spcPct val="114999"/>
              </a:lnSpc>
            </a:pPr>
            <a:r>
              <a:rPr lang="en-US" sz="4000" b="1" dirty="0">
                <a:solidFill>
                  <a:srgbClr val="7030A0"/>
                </a:solidFill>
                <a:latin typeface="Comic Sans MS"/>
              </a:rPr>
              <a:t>We pause </a:t>
            </a:r>
            <a:endParaRPr lang="en-US" sz="4000" b="1" dirty="0">
              <a:solidFill>
                <a:srgbClr val="7030A0"/>
              </a:solidFill>
              <a:latin typeface="Comic Sans MS"/>
              <a:cs typeface="Calibri"/>
            </a:endParaRPr>
          </a:p>
          <a:p>
            <a:pPr algn="ctr">
              <a:lnSpc>
                <a:spcPct val="114999"/>
              </a:lnSpc>
            </a:pPr>
            <a:r>
              <a:rPr lang="en-US" sz="4000" b="1" dirty="0">
                <a:solidFill>
                  <a:srgbClr val="7030A0"/>
                </a:solidFill>
                <a:latin typeface="Comic Sans MS"/>
              </a:rPr>
              <a:t>after ​the Gospel ​​</a:t>
            </a:r>
            <a:endParaRPr lang="en-US" sz="4000" b="1" dirty="0">
              <a:solidFill>
                <a:srgbClr val="7030A0"/>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27</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5245" y="4987426"/>
            <a:ext cx="1146552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dirty="0">
                <a:solidFill>
                  <a:srgbClr val="7030A0"/>
                </a:solidFill>
                <a:latin typeface="Comic Sans MS"/>
              </a:rPr>
              <a:t>Sermon</a:t>
            </a:r>
            <a:endParaRPr lang="en-AU" sz="6600">
              <a:solidFill>
                <a:srgbClr val="7030A0"/>
              </a:solidFill>
              <a:ea typeface="Calibri"/>
              <a:cs typeface="Calibri"/>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481154" y="182144"/>
            <a:ext cx="11239500" cy="41545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b="1" dirty="0">
                <a:solidFill>
                  <a:srgbClr val="7030A0"/>
                </a:solidFill>
                <a:latin typeface="Comic Sans MS"/>
              </a:rPr>
              <a:t>Leader:</a:t>
            </a:r>
            <a:r>
              <a:rPr lang="en-AU" sz="2400" b="1" i="1" dirty="0">
                <a:solidFill>
                  <a:srgbClr val="D6A300"/>
                </a:solidFill>
                <a:latin typeface="Comic Sans MS"/>
              </a:rPr>
              <a:t> </a:t>
            </a:r>
            <a:r>
              <a:rPr lang="en-AU" sz="2400" dirty="0">
                <a:latin typeface="Comic Sans MS"/>
              </a:rPr>
              <a:t>The Sermon is recorded to YouTube for sharing later.</a:t>
            </a:r>
            <a:endParaRPr lang="en-AU" sz="2400" dirty="0">
              <a:ea typeface="Calibri"/>
              <a:cs typeface="Calibri"/>
            </a:endParaRPr>
          </a:p>
          <a:p>
            <a:pPr>
              <a:lnSpc>
                <a:spcPct val="150000"/>
              </a:lnSpc>
            </a:pPr>
            <a:r>
              <a:rPr lang="en-AU" sz="2400" dirty="0">
                <a:latin typeface="Comic Sans MS"/>
              </a:rPr>
              <a:t>Only the preacher's video and audio will be recorded.</a:t>
            </a:r>
          </a:p>
          <a:p>
            <a:pPr>
              <a:lnSpc>
                <a:spcPct val="150000"/>
              </a:lnSpc>
            </a:pPr>
            <a:r>
              <a:rPr lang="en-AU" sz="2400" dirty="0">
                <a:latin typeface="Comic Sans MS"/>
                <a:ea typeface="Calibri"/>
                <a:cs typeface="Calibri"/>
              </a:rPr>
              <a:t>The chat and other participants' feeds remain out of sight of the recording.</a:t>
            </a:r>
          </a:p>
          <a:p>
            <a:pPr>
              <a:lnSpc>
                <a:spcPct val="150000"/>
              </a:lnSpc>
            </a:pPr>
            <a:endParaRPr lang="en-AU" sz="1050" b="1" i="1" dirty="0">
              <a:solidFill>
                <a:srgbClr val="E3960B"/>
              </a:solidFill>
              <a:latin typeface="Comic Sans MS"/>
              <a:ea typeface="Calibri"/>
              <a:cs typeface="Calibri"/>
            </a:endParaRPr>
          </a:p>
          <a:p>
            <a:pPr marL="342900" indent="-342900">
              <a:lnSpc>
                <a:spcPct val="150000"/>
              </a:lnSpc>
              <a:buFont typeface="Wingdings"/>
              <a:buChar char="Ø"/>
            </a:pPr>
            <a:r>
              <a:rPr lang="en-AU" sz="2400" i="1" dirty="0">
                <a:solidFill>
                  <a:srgbClr val="7030A0"/>
                </a:solidFill>
                <a:latin typeface="Comic Sans MS"/>
                <a:ea typeface="Calibri"/>
                <a:cs typeface="Calibri"/>
              </a:rPr>
              <a:t>Leader and Cantor mute </a:t>
            </a:r>
            <a:r>
              <a:rPr lang="en-US" sz="2400" i="1" dirty="0">
                <a:solidFill>
                  <a:srgbClr val="7030A0"/>
                </a:solidFill>
                <a:latin typeface="Comic Sans MS"/>
                <a:ea typeface="Calibri"/>
                <a:cs typeface="Calibri"/>
              </a:rPr>
              <a:t> </a:t>
            </a:r>
            <a:endParaRPr lang="en-AU" sz="2400" i="1" dirty="0">
              <a:solidFill>
                <a:srgbClr val="7030A0"/>
              </a:solidFill>
              <a:latin typeface="Calibri"/>
              <a:ea typeface="Calibri"/>
              <a:cs typeface="Calibri"/>
            </a:endParaRPr>
          </a:p>
          <a:p>
            <a:pPr marL="342900" indent="-342900">
              <a:lnSpc>
                <a:spcPct val="150000"/>
              </a:lnSpc>
              <a:buFont typeface="Wingdings"/>
              <a:buChar char="Ø"/>
            </a:pPr>
            <a:r>
              <a:rPr lang="en-AU" sz="2400" i="1" dirty="0">
                <a:solidFill>
                  <a:srgbClr val="7030A0"/>
                </a:solidFill>
                <a:latin typeface="Comic Sans MS"/>
                <a:ea typeface="Calibri"/>
                <a:cs typeface="Calibri"/>
              </a:rPr>
              <a:t>Broadcaster exits screenshare </a:t>
            </a:r>
            <a:endParaRPr lang="en-AU" sz="2400" i="1" dirty="0">
              <a:solidFill>
                <a:srgbClr val="7030A0"/>
              </a:solidFill>
              <a:latin typeface="Calibri"/>
              <a:ea typeface="Calibri"/>
              <a:cs typeface="Calibri"/>
            </a:endParaRPr>
          </a:p>
          <a:p>
            <a:pPr marL="342900" indent="-342900">
              <a:lnSpc>
                <a:spcPct val="150000"/>
              </a:lnSpc>
              <a:buFont typeface="Wingdings,Sans-Serif"/>
              <a:buChar char="Ø"/>
            </a:pPr>
            <a:r>
              <a:rPr lang="en-AU" sz="2400" i="1" dirty="0">
                <a:solidFill>
                  <a:srgbClr val="7030A0"/>
                </a:solidFill>
                <a:latin typeface="Comic Sans MS"/>
                <a:ea typeface="Calibri"/>
                <a:cs typeface="Calibri"/>
              </a:rPr>
              <a:t>Preacher unmutes</a:t>
            </a:r>
            <a:endParaRPr lang="en-AU" sz="2400" dirty="0">
              <a:solidFill>
                <a:srgbClr val="7030A0"/>
              </a:solidFill>
              <a:latin typeface="Comic Sans MS"/>
              <a:ea typeface="Calibri"/>
              <a:cs typeface="Calibri"/>
            </a:endParaRPr>
          </a:p>
          <a:p>
            <a:pPr marL="342900" indent="-342900">
              <a:lnSpc>
                <a:spcPct val="150000"/>
              </a:lnSpc>
              <a:buFont typeface="Wingdings,Sans-Serif"/>
              <a:buChar char="Ø"/>
            </a:pPr>
            <a:r>
              <a:rPr lang="en-AU" sz="2400" i="1" dirty="0">
                <a:solidFill>
                  <a:srgbClr val="7030A0"/>
                </a:solidFill>
                <a:latin typeface="Comic Sans MS"/>
                <a:ea typeface="Calibri"/>
                <a:cs typeface="Calibri"/>
              </a:rPr>
              <a:t>Zoom buttons ”pins” preacher’s screen + selects “record to the cloud”</a:t>
            </a:r>
            <a:endParaRPr lang="en-AU" dirty="0">
              <a:solidFill>
                <a:srgbClr val="7030A0"/>
              </a:solidFill>
              <a:latin typeface="Times New Roman"/>
              <a:ea typeface="Calibri"/>
              <a:cs typeface="Times New Roman"/>
            </a:endParaRPr>
          </a:p>
        </p:txBody>
      </p:sp>
    </p:spTree>
    <p:extLst>
      <p:ext uri="{BB962C8B-B14F-4D97-AF65-F5344CB8AC3E}">
        <p14:creationId xmlns:p14="http://schemas.microsoft.com/office/powerpoint/2010/main" val="2939440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smtClean="0"/>
              <a:t>28</a:t>
            </a:fld>
            <a:endParaRPr lang="en-AU"/>
          </a:p>
        </p:txBody>
      </p:sp>
      <p:sp>
        <p:nvSpPr>
          <p:cNvPr id="3" name="TextBox 2">
            <a:extLst>
              <a:ext uri="{FF2B5EF4-FFF2-40B4-BE49-F238E27FC236}">
                <a16:creationId xmlns:a16="http://schemas.microsoft.com/office/drawing/2014/main" id="{3B431639-ED23-448F-AED9-9F17CE38DE4F}"/>
              </a:ext>
            </a:extLst>
          </p:cNvPr>
          <p:cNvSpPr txBox="1"/>
          <p:nvPr/>
        </p:nvSpPr>
        <p:spPr>
          <a:xfrm>
            <a:off x="416257" y="572325"/>
            <a:ext cx="11402704"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7030A0"/>
                </a:solidFill>
                <a:latin typeface="Comic Sans MS"/>
                <a:cs typeface="Segoe UI"/>
              </a:rPr>
              <a:t>Leader unmutes</a:t>
            </a:r>
          </a:p>
          <a:p>
            <a:pPr algn="ctr"/>
            <a:endParaRPr lang="en-US" i="1" dirty="0">
              <a:solidFill>
                <a:srgbClr val="7030A0"/>
              </a:solidFill>
              <a:latin typeface="Comic Sans MS" panose="030F0702030302020204" pitchFamily="66" charset="0"/>
              <a:cs typeface="Segoe UI"/>
            </a:endParaRPr>
          </a:p>
          <a:p>
            <a:pPr algn="ctr"/>
            <a:r>
              <a:rPr lang="en-GB" sz="3600" b="1" dirty="0">
                <a:solidFill>
                  <a:srgbClr val="7030A0"/>
                </a:solidFill>
                <a:latin typeface="Comic Sans MS"/>
              </a:rPr>
              <a:t>Our next Hymn is</a:t>
            </a:r>
          </a:p>
          <a:p>
            <a:pPr algn="ctr"/>
            <a:endParaRPr lang="en-GB" sz="3600" b="1" dirty="0">
              <a:solidFill>
                <a:srgbClr val="7030A0"/>
              </a:solidFill>
              <a:latin typeface="Comic Sans MS"/>
            </a:endParaRPr>
          </a:p>
          <a:p>
            <a:pPr algn="ctr"/>
            <a:r>
              <a:rPr lang="en-GB" sz="3600" b="1" dirty="0">
                <a:solidFill>
                  <a:srgbClr val="7030A0"/>
                </a:solidFill>
                <a:latin typeface="Comic Sans MS"/>
              </a:rPr>
              <a:t>Take Up Your Cross, and Follow Me</a:t>
            </a:r>
          </a:p>
          <a:p>
            <a:pPr algn="ctr"/>
            <a:r>
              <a:rPr lang="en-GB" sz="2400" dirty="0">
                <a:solidFill>
                  <a:srgbClr val="7030A0"/>
                </a:solidFill>
                <a:ea typeface="+mn-lt"/>
                <a:cs typeface="+mn-lt"/>
                <a:hlinkClick r:id="rId2"/>
              </a:rPr>
              <a:t>https://www.youtube.com/watch?v=QOHByr5J5J8</a:t>
            </a:r>
            <a:endParaRPr lang="en-GB" sz="2400"/>
          </a:p>
          <a:p>
            <a:pPr algn="ctr"/>
            <a:endParaRPr lang="en-GB" sz="3600" dirty="0">
              <a:solidFill>
                <a:srgbClr val="7030A0"/>
              </a:solidFill>
              <a:latin typeface="Times New Roman"/>
              <a:ea typeface="Calibri"/>
              <a:cs typeface="Times New Roman"/>
            </a:endParaRPr>
          </a:p>
          <a:p>
            <a:pPr algn="ctr"/>
            <a:endParaRPr lang="en-GB" sz="3600" dirty="0">
              <a:solidFill>
                <a:srgbClr val="7030A0"/>
              </a:solidFill>
              <a:latin typeface="Times New Roman"/>
              <a:ea typeface="Calibri"/>
              <a:cs typeface="Times New Roman"/>
            </a:endParaRPr>
          </a:p>
          <a:p>
            <a:pPr algn="ctr"/>
            <a:endParaRPr lang="en-US" sz="1200" dirty="0">
              <a:solidFill>
                <a:srgbClr val="7030A0"/>
              </a:solidFill>
              <a:latin typeface="Comic Sans MS" panose="030F0902030302020204" pitchFamily="66" charset="0"/>
              <a:ea typeface="Calibri"/>
              <a:cs typeface="Calibri"/>
            </a:endParaRPr>
          </a:p>
          <a:p>
            <a:pPr algn="ctr"/>
            <a:r>
              <a:rPr lang="en-US" sz="2800" b="1" i="0" u="none" strike="noStrike" dirty="0">
                <a:solidFill>
                  <a:srgbClr val="7030A0"/>
                </a:solidFill>
                <a:effectLst/>
                <a:latin typeface="Comic Sans MS"/>
              </a:rPr>
              <a:t>We stay on mute</a:t>
            </a:r>
            <a:endParaRPr lang="en-US" sz="2800" dirty="0">
              <a:solidFill>
                <a:srgbClr val="7030A0"/>
              </a:solidFill>
              <a:latin typeface="Comic Sans MS"/>
              <a:cs typeface="Times New Roman"/>
            </a:endParaRPr>
          </a:p>
          <a:p>
            <a:pPr algn="ctr"/>
            <a:r>
              <a:rPr lang="en-US" sz="2800" b="1" dirty="0">
                <a:solidFill>
                  <a:srgbClr val="7030A0"/>
                </a:solidFill>
                <a:latin typeface="Comic Sans MS"/>
              </a:rPr>
              <a:t>Leader mutes</a:t>
            </a:r>
            <a:endParaRPr lang="en-US" b="1" dirty="0">
              <a:solidFill>
                <a:srgbClr val="7030A0"/>
              </a:solidFill>
              <a:latin typeface="Comic Sans MS"/>
            </a:endParaRPr>
          </a:p>
        </p:txBody>
      </p:sp>
    </p:spTree>
    <p:extLst>
      <p:ext uri="{BB962C8B-B14F-4D97-AF65-F5344CB8AC3E}">
        <p14:creationId xmlns:p14="http://schemas.microsoft.com/office/powerpoint/2010/main" val="2771296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3897" y="1488811"/>
            <a:ext cx="10439533" cy="2554545"/>
          </a:xfrm>
          <a:prstGeom prst="rect">
            <a:avLst/>
          </a:prstGeom>
        </p:spPr>
        <p:txBody>
          <a:bodyPr wrap="square" lIns="91440" tIns="45720" rIns="91440" bIns="45720" anchor="t">
            <a:spAutoFit/>
          </a:bodyPr>
          <a:lstStyle/>
          <a:p>
            <a:r>
              <a:rPr lang="en-US" sz="3200" b="1" dirty="0">
                <a:solidFill>
                  <a:srgbClr val="7030A0"/>
                </a:solidFill>
                <a:latin typeface="Comic Sans MS" panose="030F0702030302020204" pitchFamily="66" charset="0"/>
                <a:cs typeface="Segoe UI"/>
              </a:rPr>
              <a:t>Leader: </a:t>
            </a:r>
            <a:r>
              <a:rPr lang="en-US" sz="3200" dirty="0">
                <a:latin typeface="Comic Sans MS"/>
              </a:rPr>
              <a:t>We are the body of Christ</a:t>
            </a:r>
          </a:p>
          <a:p>
            <a:pPr algn="ctr"/>
            <a:r>
              <a:rPr lang="en-US" sz="3200" b="1" dirty="0">
                <a:solidFill>
                  <a:srgbClr val="7030A0"/>
                </a:solidFill>
                <a:latin typeface="Comic Sans MS"/>
              </a:rPr>
              <a:t>All: </a:t>
            </a:r>
            <a:r>
              <a:rPr lang="en-US" sz="3200" b="1" dirty="0">
                <a:latin typeface="Comic Sans MS"/>
              </a:rPr>
              <a:t>God’s Spirit is with us</a:t>
            </a:r>
          </a:p>
          <a:p>
            <a:pPr algn="ctr"/>
            <a:endParaRPr lang="en-US" sz="3200" dirty="0">
              <a:latin typeface="Comic Sans MS" panose="030F0702030302020204" pitchFamily="66" charset="0"/>
            </a:endParaRPr>
          </a:p>
          <a:p>
            <a:r>
              <a:rPr lang="en-US" sz="3200" b="1" dirty="0">
                <a:solidFill>
                  <a:srgbClr val="7030A0"/>
                </a:solidFill>
                <a:latin typeface="Comic Sans MS" panose="030F0702030302020204" pitchFamily="66" charset="0"/>
                <a:cs typeface="Segoe UI"/>
              </a:rPr>
              <a:t>Leader: </a:t>
            </a:r>
            <a:r>
              <a:rPr lang="en-US" sz="3200" dirty="0">
                <a:latin typeface="Comic Sans MS"/>
              </a:rPr>
              <a:t>The peace of the Lord be always with you.</a:t>
            </a:r>
          </a:p>
          <a:p>
            <a:pPr algn="ctr"/>
            <a:r>
              <a:rPr lang="en-US" sz="3200" b="1" dirty="0">
                <a:solidFill>
                  <a:srgbClr val="7030A0"/>
                </a:solidFill>
                <a:latin typeface="Comic Sans MS"/>
              </a:rPr>
              <a:t>All: </a:t>
            </a:r>
            <a:r>
              <a:rPr lang="en-US" sz="3200" b="1" dirty="0">
                <a:latin typeface="Comic Sans MS"/>
              </a:rPr>
              <a:t>And also with you.</a:t>
            </a:r>
            <a:endParaRPr lang="en-US" sz="3200" dirty="0">
              <a:latin typeface="Comic Sans MS"/>
            </a:endParaRPr>
          </a:p>
        </p:txBody>
      </p:sp>
      <p:sp>
        <p:nvSpPr>
          <p:cNvPr id="3" name="Rectangle 2"/>
          <p:cNvSpPr/>
          <p:nvPr/>
        </p:nvSpPr>
        <p:spPr>
          <a:xfrm>
            <a:off x="3451948" y="509158"/>
            <a:ext cx="5174815" cy="646331"/>
          </a:xfrm>
          <a:prstGeom prst="rect">
            <a:avLst/>
          </a:prstGeom>
        </p:spPr>
        <p:txBody>
          <a:bodyPr wrap="none">
            <a:spAutoFit/>
          </a:bodyPr>
          <a:lstStyle/>
          <a:p>
            <a:r>
              <a:rPr lang="en-AU" sz="3600" b="1" dirty="0">
                <a:solidFill>
                  <a:srgbClr val="7030A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331058" y="175836"/>
            <a:ext cx="3983784" cy="400110"/>
          </a:xfrm>
          <a:prstGeom prst="rect">
            <a:avLst/>
          </a:prstGeom>
        </p:spPr>
        <p:txBody>
          <a:bodyPr wrap="none" lIns="91440" tIns="45720" rIns="91440" bIns="45720" anchor="t">
            <a:spAutoFit/>
          </a:bodyPr>
          <a:lstStyle/>
          <a:p>
            <a:pPr algn="ctr"/>
            <a:r>
              <a:rPr lang="en-AU" sz="2000" b="1" dirty="0">
                <a:solidFill>
                  <a:srgbClr val="7030A0"/>
                </a:solidFill>
                <a:latin typeface="Comic Sans MS"/>
                <a:cs typeface="Arial"/>
              </a:rPr>
              <a:t>The Leader and Cantor unmute</a:t>
            </a:r>
            <a:endParaRPr lang="en-US" sz="1400" b="1" dirty="0">
              <a:solidFill>
                <a:srgbClr val="7030A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943897" y="4229394"/>
            <a:ext cx="10574862" cy="1938992"/>
          </a:xfrm>
          <a:prstGeom prst="rect">
            <a:avLst/>
          </a:prstGeom>
        </p:spPr>
        <p:txBody>
          <a:bodyPr wrap="square" lIns="91440" tIns="45720" rIns="91440" bIns="45720" anchor="t">
            <a:spAutoFit/>
          </a:bodyPr>
          <a:lstStyle/>
          <a:p>
            <a:r>
              <a:rPr lang="en-AU" sz="2000" b="1" dirty="0">
                <a:solidFill>
                  <a:srgbClr val="7030A0"/>
                </a:solidFill>
                <a:latin typeface="Comic Sans MS"/>
                <a:cs typeface="Arial"/>
              </a:rPr>
              <a:t>Leader: </a:t>
            </a:r>
            <a:r>
              <a:rPr lang="en-AU" sz="2000" dirty="0">
                <a:latin typeface="Comic Sans MS"/>
                <a:cs typeface="Arial"/>
              </a:rPr>
              <a:t>A sign of peace may be exchanged </a:t>
            </a:r>
            <a:endParaRPr lang="en-US" sz="2000" dirty="0">
              <a:latin typeface="Comic Sans MS"/>
              <a:cs typeface="Arial"/>
            </a:endParaRPr>
          </a:p>
          <a:p>
            <a:pPr algn="ctr"/>
            <a:endParaRPr lang="en-AU" sz="2000" dirty="0">
              <a:solidFill>
                <a:srgbClr val="FFB83A"/>
              </a:solidFill>
              <a:latin typeface="Comic Sans MS"/>
              <a:cs typeface="Arial"/>
            </a:endParaRPr>
          </a:p>
          <a:p>
            <a:r>
              <a:rPr lang="en-AU" sz="2000" b="1" dirty="0">
                <a:latin typeface="Comic Sans MS"/>
                <a:cs typeface="Arial"/>
              </a:rPr>
              <a:t>You may like to type 'Peace' into the chat, use the 'raise hand’ or other reaction buttons, or just simply wave via the screen with your video turned on</a:t>
            </a:r>
            <a:endParaRPr lang="en-US" sz="2000" b="1" dirty="0">
              <a:latin typeface="Comic Sans MS"/>
              <a:cs typeface="Arial"/>
            </a:endParaRPr>
          </a:p>
          <a:p>
            <a:pPr algn="ctr"/>
            <a:endParaRPr lang="en-AU" sz="2000" b="1" dirty="0">
              <a:latin typeface="Comic Sans MS"/>
              <a:cs typeface="Arial"/>
            </a:endParaRPr>
          </a:p>
          <a:p>
            <a:r>
              <a:rPr lang="en-AU" sz="2000" b="1" dirty="0">
                <a:latin typeface="Comic Sans MS"/>
                <a:cs typeface="Arial"/>
              </a:rPr>
              <a:t>(Broadcaster exits shared screen for a few moments for the exchange of peace)</a:t>
            </a:r>
            <a:endParaRPr lang="en-AU" sz="2000" b="1" dirty="0">
              <a:cs typeface="Times New Roman"/>
            </a:endParaRPr>
          </a:p>
        </p:txBody>
      </p:sp>
    </p:spTree>
    <p:extLst>
      <p:ext uri="{BB962C8B-B14F-4D97-AF65-F5344CB8AC3E}">
        <p14:creationId xmlns:p14="http://schemas.microsoft.com/office/powerpoint/2010/main" val="337022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3C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591C8E-E273-25EA-32D4-62B87A8E1C56}"/>
              </a:ext>
            </a:extLst>
          </p:cNvPr>
          <p:cNvSpPr>
            <a:spLocks noGrp="1"/>
          </p:cNvSpPr>
          <p:nvPr>
            <p:ph type="sldNum" sz="quarter" idx="12"/>
          </p:nvPr>
        </p:nvSpPr>
        <p:spPr/>
        <p:txBody>
          <a:bodyPr/>
          <a:lstStyle/>
          <a:p>
            <a:fld id="{D6BAAE04-8869-45BD-9FC4-571BC1F4B92A}" type="slidenum">
              <a:rPr lang="en-AU" smtClean="0"/>
              <a:t>3</a:t>
            </a:fld>
            <a:endParaRPr lang="en-AU"/>
          </a:p>
        </p:txBody>
      </p:sp>
      <p:sp>
        <p:nvSpPr>
          <p:cNvPr id="3" name="TextBox 1">
            <a:extLst>
              <a:ext uri="{FF2B5EF4-FFF2-40B4-BE49-F238E27FC236}">
                <a16:creationId xmlns:a16="http://schemas.microsoft.com/office/drawing/2014/main" id="{EED2037D-35E3-05F6-E09B-C219996F7621}"/>
              </a:ext>
            </a:extLst>
          </p:cNvPr>
          <p:cNvSpPr txBox="1"/>
          <p:nvPr/>
        </p:nvSpPr>
        <p:spPr>
          <a:xfrm>
            <a:off x="304961" y="198224"/>
            <a:ext cx="11673780"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400" b="1" dirty="0">
                <a:solidFill>
                  <a:srgbClr val="7030A0"/>
                </a:solidFill>
                <a:latin typeface="Comic Sans MS"/>
              </a:rPr>
              <a:t>Leader: </a:t>
            </a:r>
            <a:r>
              <a:rPr lang="en-AU" sz="2400" dirty="0">
                <a:latin typeface="Comic Sans MS"/>
              </a:rPr>
              <a:t>Our Holy </a:t>
            </a:r>
            <a:r>
              <a:rPr lang="en-GB" sz="2400" dirty="0">
                <a:latin typeface="Comic Sans MS"/>
              </a:rPr>
              <a:t>Hermit Highlights for today</a:t>
            </a:r>
          </a:p>
        </p:txBody>
      </p:sp>
      <p:sp>
        <p:nvSpPr>
          <p:cNvPr id="8" name="Rectangle 7"/>
          <p:cNvSpPr/>
          <p:nvPr/>
        </p:nvSpPr>
        <p:spPr>
          <a:xfrm>
            <a:off x="8702398" y="5433021"/>
            <a:ext cx="3276343" cy="923330"/>
          </a:xfrm>
          <a:prstGeom prst="rect">
            <a:avLst/>
          </a:prstGeom>
        </p:spPr>
        <p:txBody>
          <a:bodyPr wrap="square">
            <a:spAutoFit/>
          </a:bodyPr>
          <a:lstStyle/>
          <a:p>
            <a:r>
              <a:rPr lang="en-GB" b="1">
                <a:latin typeface="Comic Sans MS"/>
              </a:rPr>
              <a:t>To read more about our hermits please click the link</a:t>
            </a:r>
            <a:r>
              <a:rPr lang="en-GB">
                <a:latin typeface="Comic Sans MS"/>
              </a:rPr>
              <a:t>​</a:t>
            </a:r>
            <a:r>
              <a:rPr lang="en-US">
                <a:latin typeface="Comic Sans MS"/>
              </a:rPr>
              <a:t>​ in the send out</a:t>
            </a:r>
          </a:p>
        </p:txBody>
      </p:sp>
      <p:sp>
        <p:nvSpPr>
          <p:cNvPr id="4" name="TextBox 3">
            <a:extLst>
              <a:ext uri="{FF2B5EF4-FFF2-40B4-BE49-F238E27FC236}">
                <a16:creationId xmlns:a16="http://schemas.microsoft.com/office/drawing/2014/main" id="{48C211BD-D37B-4D44-108D-0CC92FB2D80C}"/>
              </a:ext>
            </a:extLst>
          </p:cNvPr>
          <p:cNvSpPr txBox="1"/>
          <p:nvPr/>
        </p:nvSpPr>
        <p:spPr>
          <a:xfrm>
            <a:off x="384458" y="1207210"/>
            <a:ext cx="7775709" cy="5017079"/>
          </a:xfrm>
          <a:prstGeom prst="rect">
            <a:avLst/>
          </a:prstGeom>
          <a:noFill/>
        </p:spPr>
        <p:txBody>
          <a:bodyPr wrap="square" lIns="91440" tIns="45720" rIns="91440" bIns="45720" rtlCol="0" anchor="t">
            <a:spAutoFit/>
          </a:bodyPr>
          <a:lstStyle/>
          <a:p>
            <a:pPr>
              <a:lnSpc>
                <a:spcPct val="150000"/>
              </a:lnSpc>
            </a:pPr>
            <a:r>
              <a:rPr lang="en-AU" sz="2400" dirty="0">
                <a:latin typeface="Comic Sans MS" panose="030F0902030302020204" pitchFamily="66" charset="0"/>
              </a:rPr>
              <a:t>Gildas the Wise  was a 6th-century British monk and writer, born into a royal family but formed in monastic life, who became a teacher and founder of churches in Britain and Ireland before settling in Brittany. There he wrote </a:t>
            </a:r>
            <a:r>
              <a:rPr lang="en-AU" sz="2400" i="1" dirty="0">
                <a:latin typeface="Comic Sans MS" panose="030F0902030302020204" pitchFamily="66" charset="0"/>
              </a:rPr>
              <a:t>De </a:t>
            </a:r>
            <a:r>
              <a:rPr lang="en-AU" sz="2400" i="1" dirty="0" err="1">
                <a:latin typeface="Comic Sans MS" panose="030F0902030302020204" pitchFamily="66" charset="0"/>
              </a:rPr>
              <a:t>Excidio</a:t>
            </a:r>
            <a:r>
              <a:rPr lang="en-AU" sz="2400" i="1" dirty="0">
                <a:latin typeface="Comic Sans MS" panose="030F0902030302020204" pitchFamily="66" charset="0"/>
              </a:rPr>
              <a:t> Britanniae</a:t>
            </a:r>
            <a:r>
              <a:rPr lang="en-AU" sz="2400" dirty="0">
                <a:latin typeface="Comic Sans MS" panose="030F0902030302020204" pitchFamily="66" charset="0"/>
              </a:rPr>
              <a:t>, a fierce call to repentance addressed to British rulers, and he died at </a:t>
            </a:r>
            <a:r>
              <a:rPr lang="en-AU" sz="2400" dirty="0" err="1">
                <a:latin typeface="Comic Sans MS" panose="030F0902030302020204" pitchFamily="66" charset="0"/>
              </a:rPr>
              <a:t>Rhuys</a:t>
            </a:r>
            <a:r>
              <a:rPr lang="en-AU" sz="2400" dirty="0">
                <a:latin typeface="Comic Sans MS" panose="030F0902030302020204" pitchFamily="66" charset="0"/>
              </a:rPr>
              <a:t> on 29 January 570; tradition also links him with a protective hymn known as a </a:t>
            </a:r>
            <a:r>
              <a:rPr lang="en-AU" sz="2400" i="1" dirty="0">
                <a:latin typeface="Comic Sans MS" panose="030F0902030302020204" pitchFamily="66" charset="0"/>
              </a:rPr>
              <a:t>Lorica</a:t>
            </a:r>
            <a:r>
              <a:rPr lang="en-AU" sz="2400" dirty="0">
                <a:latin typeface="Comic Sans MS" panose="030F0902030302020204" pitchFamily="66" charset="0"/>
              </a:rPr>
              <a:t> or Breastplate.</a:t>
            </a:r>
          </a:p>
        </p:txBody>
      </p:sp>
      <p:pic>
        <p:nvPicPr>
          <p:cNvPr id="6" name="Picture 5" descr="A painting of a monk in a room with windows and a light&#10;&#10;AI-generated content may be incorrect.">
            <a:extLst>
              <a:ext uri="{FF2B5EF4-FFF2-40B4-BE49-F238E27FC236}">
                <a16:creationId xmlns:a16="http://schemas.microsoft.com/office/drawing/2014/main" id="{A23A1621-4701-5D4F-2867-BB5E6A705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0167" y="659889"/>
            <a:ext cx="3756891" cy="3756891"/>
          </a:xfrm>
          <a:prstGeom prst="rect">
            <a:avLst/>
          </a:prstGeom>
        </p:spPr>
      </p:pic>
    </p:spTree>
    <p:extLst>
      <p:ext uri="{BB962C8B-B14F-4D97-AF65-F5344CB8AC3E}">
        <p14:creationId xmlns:p14="http://schemas.microsoft.com/office/powerpoint/2010/main" val="874760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6881" y="53312"/>
            <a:ext cx="9521452" cy="584775"/>
          </a:xfrm>
          <a:prstGeom prst="rect">
            <a:avLst/>
          </a:prstGeom>
          <a:noFill/>
        </p:spPr>
        <p:txBody>
          <a:bodyPr wrap="square" lIns="91440" tIns="45720" rIns="91440" bIns="45720" rtlCol="0" anchor="t">
            <a:spAutoFit/>
          </a:bodyPr>
          <a:lstStyle/>
          <a:p>
            <a:pPr algn="ctr"/>
            <a:r>
              <a:rPr lang="en-US" sz="3200" b="1" dirty="0">
                <a:solidFill>
                  <a:srgbClr val="7030A0"/>
                </a:solidFill>
                <a:latin typeface="Comic Sans MS"/>
              </a:rPr>
              <a:t>Prayer of Thanksgiving before Intercessions</a:t>
            </a:r>
            <a:r>
              <a:rPr lang="en-US" sz="2400" b="1" dirty="0">
                <a:solidFill>
                  <a:srgbClr val="7030A0"/>
                </a:solidFill>
                <a:latin typeface="Comic Sans MS"/>
              </a:rPr>
              <a:t> </a:t>
            </a:r>
            <a:endParaRPr lang="en-US" sz="2400" b="1" dirty="0">
              <a:solidFill>
                <a:srgbClr val="7030A0"/>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299020" y="638087"/>
            <a:ext cx="11557174" cy="169200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400" b="1" dirty="0">
                <a:solidFill>
                  <a:srgbClr val="7030A0"/>
                </a:solidFill>
                <a:latin typeface="Comic Sans MS"/>
              </a:rPr>
              <a:t>Leader: </a:t>
            </a:r>
            <a:r>
              <a:rPr lang="en-US" sz="2400" dirty="0">
                <a:latin typeface="Comic Sans MS"/>
              </a:rPr>
              <a:t>As we enter prayer, I invite the second reader to unmute to lead our intercessions which follow the prayer of thanksgiving. Please feel free to change your body position as you need.</a:t>
            </a:r>
            <a:endParaRPr lang="en-US" sz="2400" dirty="0">
              <a:cs typeface="Times New Roman"/>
            </a:endParaRPr>
          </a:p>
        </p:txBody>
      </p:sp>
      <p:sp>
        <p:nvSpPr>
          <p:cNvPr id="4" name="TextBox 3">
            <a:extLst>
              <a:ext uri="{FF2B5EF4-FFF2-40B4-BE49-F238E27FC236}">
                <a16:creationId xmlns:a16="http://schemas.microsoft.com/office/drawing/2014/main" id="{7C7028ED-E6AB-E939-25AC-8A3B376F5FF1}"/>
              </a:ext>
            </a:extLst>
          </p:cNvPr>
          <p:cNvSpPr txBox="1"/>
          <p:nvPr/>
        </p:nvSpPr>
        <p:spPr>
          <a:xfrm>
            <a:off x="708852" y="2455293"/>
            <a:ext cx="11147342" cy="4145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2800" b="1" dirty="0">
                <a:solidFill>
                  <a:srgbClr val="7030A0"/>
                </a:solidFill>
                <a:latin typeface="Comic Sans MS" panose="030F0902030302020204" pitchFamily="66" charset="0"/>
              </a:rPr>
              <a:t>Leader</a:t>
            </a:r>
            <a:r>
              <a:rPr lang="en-GB" sz="2800" dirty="0">
                <a:solidFill>
                  <a:srgbClr val="7030A0"/>
                </a:solidFill>
                <a:latin typeface="Comic Sans MS" panose="030F0902030302020204" pitchFamily="66" charset="0"/>
              </a:rPr>
              <a:t>: </a:t>
            </a:r>
            <a:r>
              <a:rPr lang="en-US" altLang="en-US" sz="2800" dirty="0">
                <a:latin typeface="Comic Sans MS" panose="030F0902030302020204" pitchFamily="66" charset="0"/>
              </a:rPr>
              <a:t>Lord Jesus, we thank you for your welcome to Nicodemus when he sought you by night. We are grateful that we can come to you at any hour; you are only a prayer away. We give thanks that we can ask about what is on our minds. We praise you for being available to us at all times and in all places; that you help us to come to knowledge and understanding.</a:t>
            </a:r>
            <a:r>
              <a:rPr lang="en-US" altLang="en-US" sz="4000" dirty="0">
                <a:latin typeface="Comic Sans MS" panose="030F0902030302020204" pitchFamily="66" charset="0"/>
              </a:rPr>
              <a:t> </a:t>
            </a:r>
            <a:r>
              <a:rPr lang="en-AU" sz="2800" b="1" dirty="0">
                <a:latin typeface="Comic Sans MS" panose="030F0902030302020204" pitchFamily="66" charset="0"/>
              </a:rPr>
              <a:t>Amen.</a:t>
            </a:r>
            <a:endParaRPr lang="en-GB" sz="2800" b="1" dirty="0">
              <a:latin typeface="Comic Sans MS" panose="030F0902030302020204" pitchFamily="66" charset="0"/>
            </a:endParaRPr>
          </a:p>
        </p:txBody>
      </p:sp>
    </p:spTree>
    <p:extLst>
      <p:ext uri="{BB962C8B-B14F-4D97-AF65-F5344CB8AC3E}">
        <p14:creationId xmlns:p14="http://schemas.microsoft.com/office/powerpoint/2010/main" val="2499239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73CA5-0746-162D-64C4-DC41616B95F8}"/>
              </a:ext>
            </a:extLst>
          </p:cNvPr>
          <p:cNvSpPr txBox="1"/>
          <p:nvPr/>
        </p:nvSpPr>
        <p:spPr>
          <a:xfrm>
            <a:off x="982664" y="211537"/>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7030A0"/>
                </a:solidFill>
                <a:latin typeface="Comic Sans MS"/>
                <a:ea typeface="+mn-lt"/>
                <a:cs typeface="+mn-lt"/>
              </a:rPr>
              <a:t>Intercessions</a:t>
            </a:r>
            <a:endParaRPr lang="en-US" sz="2000" b="1" dirty="0">
              <a:solidFill>
                <a:srgbClr val="7030A0"/>
              </a:solidFill>
              <a:latin typeface="Comic Sans MS"/>
            </a:endParaRPr>
          </a:p>
        </p:txBody>
      </p:sp>
      <p:sp>
        <p:nvSpPr>
          <p:cNvPr id="2" name="TextBox 1">
            <a:extLst>
              <a:ext uri="{FF2B5EF4-FFF2-40B4-BE49-F238E27FC236}">
                <a16:creationId xmlns:a16="http://schemas.microsoft.com/office/drawing/2014/main" id="{6FFAB5D8-5245-AB8B-877A-D6E438FD4380}"/>
              </a:ext>
            </a:extLst>
          </p:cNvPr>
          <p:cNvSpPr txBox="1"/>
          <p:nvPr/>
        </p:nvSpPr>
        <p:spPr>
          <a:xfrm>
            <a:off x="575228" y="654823"/>
            <a:ext cx="11114570" cy="59916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200" b="1" dirty="0">
                <a:solidFill>
                  <a:srgbClr val="7030A0"/>
                </a:solidFill>
                <a:latin typeface="Comic Sans MS"/>
              </a:rPr>
              <a:t>Reader 2: </a:t>
            </a:r>
            <a:r>
              <a:rPr lang="en-GB" sz="2200" dirty="0">
                <a:latin typeface="Comic Sans MS"/>
              </a:rPr>
              <a:t>We pray for creation and communities we share our lives with.</a:t>
            </a:r>
            <a:r>
              <a:rPr lang="en-US" sz="2200" dirty="0">
                <a:latin typeface="Comic Sans MS"/>
              </a:rPr>
              <a:t> </a:t>
            </a:r>
            <a:r>
              <a:rPr lang="en-AU" sz="2200" dirty="0">
                <a:latin typeface="Comic Sans MS"/>
              </a:rPr>
              <a:t>We pause for a few moments to name either in our hearts, or out loud, or in the chat, those environments and communities we bring to the Lord in prayer. </a:t>
            </a:r>
          </a:p>
          <a:p>
            <a:pPr>
              <a:lnSpc>
                <a:spcPct val="150000"/>
              </a:lnSpc>
            </a:pPr>
            <a:r>
              <a:rPr lang="en-AU" sz="2200" b="1" dirty="0">
                <a:solidFill>
                  <a:srgbClr val="7030A0"/>
                </a:solidFill>
                <a:latin typeface="Comic Sans MS"/>
              </a:rPr>
              <a:t>PAUSE…</a:t>
            </a:r>
          </a:p>
          <a:p>
            <a:pPr>
              <a:lnSpc>
                <a:spcPct val="150000"/>
              </a:lnSpc>
            </a:pPr>
            <a:r>
              <a:rPr lang="en-AU" sz="2200" dirty="0">
                <a:latin typeface="Comic Sans MS"/>
              </a:rPr>
              <a:t>We entrust to you the community of Holy Hermits Online and our ministry partners:</a:t>
            </a:r>
          </a:p>
          <a:p>
            <a:endParaRPr lang="en-AU" sz="2400" dirty="0">
              <a:latin typeface="Comic Sans MS"/>
            </a:endParaRPr>
          </a:p>
          <a:p>
            <a:pPr marL="0" algn="l" rtl="0" eaLnBrk="1" fontAlgn="base" latinLnBrk="0" hangingPunct="1">
              <a:buNone/>
            </a:pPr>
            <a:endParaRPr lang="en-AU" sz="1800" b="0" i="0" u="none" strike="noStrike" dirty="0">
              <a:effectLst/>
              <a:latin typeface="Arial" panose="020B0604020202020204" pitchFamily="34" charset="0"/>
            </a:endParaRPr>
          </a:p>
          <a:p>
            <a:endParaRPr lang="en-AU" sz="2400" dirty="0">
              <a:latin typeface="Comic Sans MS"/>
            </a:endParaRPr>
          </a:p>
          <a:p>
            <a:endParaRPr lang="en-AU" sz="2400" dirty="0">
              <a:latin typeface="Comic Sans MS"/>
            </a:endParaRPr>
          </a:p>
          <a:p>
            <a:pPr>
              <a:lnSpc>
                <a:spcPct val="150000"/>
              </a:lnSpc>
            </a:pPr>
            <a:endParaRPr lang="en-AU" sz="2200" dirty="0">
              <a:latin typeface="Comic Sans MS"/>
              <a:cs typeface="Calibri"/>
            </a:endParaRPr>
          </a:p>
          <a:p>
            <a:pPr>
              <a:lnSpc>
                <a:spcPct val="150000"/>
              </a:lnSpc>
            </a:pPr>
            <a:r>
              <a:rPr lang="en-AU" sz="2200" dirty="0">
                <a:latin typeface="Comic Sans MS"/>
                <a:cs typeface="Calibri"/>
              </a:rPr>
              <a:t>Prosper the work of our hands and show us the way to your new creation.</a:t>
            </a:r>
          </a:p>
          <a:p>
            <a:pPr>
              <a:lnSpc>
                <a:spcPct val="150000"/>
              </a:lnSpc>
            </a:pPr>
            <a:r>
              <a:rPr lang="en-GB" sz="2200" dirty="0">
                <a:latin typeface="Comic Sans MS"/>
              </a:rPr>
              <a:t>Creator God, </a:t>
            </a:r>
            <a:r>
              <a:rPr lang="en-GB" sz="2200" b="1" dirty="0">
                <a:latin typeface="Comic Sans MS"/>
              </a:rPr>
              <a:t>Hear our prayer.</a:t>
            </a:r>
          </a:p>
        </p:txBody>
      </p:sp>
      <p:graphicFrame>
        <p:nvGraphicFramePr>
          <p:cNvPr id="4" name="Table 3">
            <a:extLst>
              <a:ext uri="{FF2B5EF4-FFF2-40B4-BE49-F238E27FC236}">
                <a16:creationId xmlns:a16="http://schemas.microsoft.com/office/drawing/2014/main" id="{7F3249B8-299C-F260-3141-1B9FED031875}"/>
              </a:ext>
            </a:extLst>
          </p:cNvPr>
          <p:cNvGraphicFramePr>
            <a:graphicFrameLocks noGrp="1"/>
          </p:cNvGraphicFramePr>
          <p:nvPr/>
        </p:nvGraphicFramePr>
        <p:xfrm>
          <a:off x="1383677" y="3766357"/>
          <a:ext cx="6881547" cy="1920240"/>
        </p:xfrm>
        <a:graphic>
          <a:graphicData uri="http://schemas.openxmlformats.org/drawingml/2006/table">
            <a:tbl>
              <a:tblPr firstRow="1" bandRow="1">
                <a:tableStyleId>{2D5ABB26-0587-4C30-8999-92F81FD0307C}</a:tableStyleId>
              </a:tblPr>
              <a:tblGrid>
                <a:gridCol w="6404391">
                  <a:extLst>
                    <a:ext uri="{9D8B030D-6E8A-4147-A177-3AD203B41FA5}">
                      <a16:colId xmlns:a16="http://schemas.microsoft.com/office/drawing/2014/main" val="2908256516"/>
                    </a:ext>
                  </a:extLst>
                </a:gridCol>
                <a:gridCol w="238578">
                  <a:extLst>
                    <a:ext uri="{9D8B030D-6E8A-4147-A177-3AD203B41FA5}">
                      <a16:colId xmlns:a16="http://schemas.microsoft.com/office/drawing/2014/main" val="2881208652"/>
                    </a:ext>
                  </a:extLst>
                </a:gridCol>
                <a:gridCol w="238578">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000" b="0" i="0" dirty="0">
                          <a:latin typeface="Comic Sans MS" panose="030F0902030302020204" pitchFamily="66" charset="0"/>
                          <a:cs typeface="Calibri"/>
                        </a:rPr>
                        <a:t>St John's Cathedral Brisbane</a:t>
                      </a:r>
                      <a:endParaRPr lang="en-US" sz="2000" b="0" i="0" dirty="0">
                        <a:latin typeface="Comic Sans MS" panose="030F0902030302020204" pitchFamily="66"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err="1">
                          <a:latin typeface="Comic Sans MS" panose="030F0902030302020204" pitchFamily="66" charset="0"/>
                          <a:cs typeface="Calibri"/>
                        </a:rPr>
                        <a:t>Tithe.ly</a:t>
                      </a:r>
                      <a:endParaRPr lang="en-AU" sz="2000" b="0" i="0" dirty="0">
                        <a:latin typeface="Comic Sans MS" panose="030F0902030302020204" pitchFamily="66" charset="0"/>
                      </a:endParaRPr>
                    </a:p>
                  </a:txBody>
                  <a:tcPr/>
                </a:tc>
                <a:tc>
                  <a:txBody>
                    <a:bodyPr/>
                    <a:lstStyle/>
                    <a:p>
                      <a:pPr marL="0" indent="0">
                        <a:buFont typeface="Arial" panose="020B0604020202020204" pitchFamily="34" charset="0"/>
                        <a:buNone/>
                      </a:pPr>
                      <a:endParaRPr lang="en-AU" sz="2000" b="0" i="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US" sz="2000" b="0" i="0" dirty="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000" b="0" i="0" dirty="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3283913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32</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21092" y="397401"/>
            <a:ext cx="11161308" cy="6063198"/>
          </a:xfrm>
          <a:prstGeom prst="rect">
            <a:avLst/>
          </a:prstGeom>
          <a:noFill/>
        </p:spPr>
        <p:txBody>
          <a:bodyPr wrap="square" lIns="91440" tIns="45720" rIns="91440" bIns="45720" rtlCol="0" anchor="t">
            <a:spAutoFit/>
          </a:bodyPr>
          <a:lstStyle/>
          <a:p>
            <a:r>
              <a:rPr lang="en-AU" sz="2400" b="1" dirty="0">
                <a:solidFill>
                  <a:srgbClr val="7030A0"/>
                </a:solidFill>
                <a:latin typeface="Comic Sans MS"/>
              </a:rPr>
              <a:t>Reader 2: </a:t>
            </a:r>
            <a:r>
              <a:rPr lang="en-AU" sz="2400" dirty="0">
                <a:latin typeface="Comic Sans MS"/>
              </a:rPr>
              <a:t>Loving Creator</a:t>
            </a:r>
            <a:r>
              <a:rPr lang="en-AU" sz="2400" u="none" strike="noStrike" dirty="0">
                <a:effectLst/>
                <a:latin typeface="Comic Sans MS"/>
              </a:rPr>
              <a:t>, we </a:t>
            </a:r>
            <a:r>
              <a:rPr lang="en-AU" sz="2400" dirty="0">
                <a:latin typeface="Comic Sans MS"/>
              </a:rPr>
              <a:t>entrust to you all animals, especially those who are</a:t>
            </a:r>
            <a:r>
              <a:rPr lang="en-AU" sz="2400" dirty="0">
                <a:latin typeface="Comic Sans MS"/>
                <a:cs typeface="Calibri"/>
              </a:rPr>
              <a:t> </a:t>
            </a:r>
            <a:r>
              <a:rPr lang="en-AU" sz="2400" dirty="0">
                <a:latin typeface="Comic Sans MS"/>
              </a:rPr>
              <a:t>sick, anxious, ageing, lost, at risk, lonely, sad, hungry, in pain, homeless, abused, living in fear, encountering violence of any kind,</a:t>
            </a:r>
            <a:r>
              <a:rPr lang="en-AU" sz="2400" dirty="0">
                <a:latin typeface="Comic Sans MS"/>
                <a:cs typeface="Calibri"/>
              </a:rPr>
              <a:t> </a:t>
            </a:r>
            <a:r>
              <a:rPr lang="en-AU" sz="2400" dirty="0">
                <a:latin typeface="Comic Sans MS"/>
              </a:rPr>
              <a:t>in need of comfort, rehabilitation or transformation.</a:t>
            </a:r>
            <a:endParaRPr lang="en-AU" sz="2400" dirty="0">
              <a:latin typeface="Comic Sans MS"/>
              <a:cs typeface="Calibri"/>
            </a:endParaRPr>
          </a:p>
          <a:p>
            <a:r>
              <a:rPr lang="en-AU" sz="2400" dirty="0">
                <a:latin typeface="Comic Sans MS"/>
              </a:rPr>
              <a:t>We invite your loving compassion for:</a:t>
            </a:r>
            <a:br>
              <a:rPr lang="en-AU" sz="2000" dirty="0">
                <a:latin typeface="Comic Sans MS"/>
              </a:rPr>
            </a:br>
            <a:endParaRPr lang="en-AU" sz="1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r>
              <a:rPr lang="en-AU" sz="2400" dirty="0">
                <a:latin typeface="Comic Sans MS"/>
              </a:rPr>
              <a:t>We name in our hearts, out loud or in the chat, </a:t>
            </a:r>
            <a:endParaRPr lang="en-AU" sz="2400" b="1" dirty="0">
              <a:solidFill>
                <a:srgbClr val="00B050"/>
              </a:solidFill>
              <a:latin typeface="Comic Sans MS"/>
              <a:cs typeface="Times New Roman"/>
            </a:endParaRPr>
          </a:p>
          <a:p>
            <a:r>
              <a:rPr lang="en-AU" sz="2400" dirty="0">
                <a:latin typeface="Comic Sans MS"/>
              </a:rPr>
              <a:t>the animals we bring to the Lord in prayer.</a:t>
            </a:r>
            <a:r>
              <a:rPr lang="en-AU" sz="2400" dirty="0">
                <a:solidFill>
                  <a:srgbClr val="000000"/>
                </a:solidFill>
                <a:latin typeface="Comic Sans MS"/>
              </a:rPr>
              <a:t> </a:t>
            </a:r>
            <a:r>
              <a:rPr lang="en-AU" sz="2400" dirty="0">
                <a:solidFill>
                  <a:srgbClr val="7030A0"/>
                </a:solidFill>
                <a:latin typeface="Comic Sans MS"/>
              </a:rPr>
              <a:t> </a:t>
            </a:r>
            <a:r>
              <a:rPr lang="en-AU" sz="2400" b="1" dirty="0">
                <a:solidFill>
                  <a:srgbClr val="7030A0"/>
                </a:solidFill>
                <a:latin typeface="Comic Sans MS"/>
              </a:rPr>
              <a:t>PAUSE…</a:t>
            </a:r>
            <a:endParaRPr lang="en-AU" sz="2400" b="1" dirty="0">
              <a:solidFill>
                <a:srgbClr val="7030A0"/>
              </a:solidFill>
              <a:latin typeface="Comic Sans MS"/>
              <a:cs typeface="Times New Roman"/>
            </a:endParaRPr>
          </a:p>
        </p:txBody>
      </p:sp>
      <p:pic>
        <p:nvPicPr>
          <p:cNvPr id="7" name="Picture 6" descr="A painting of a person with a group of animals&#10;&#10;AI-generated content may be incorrect.">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0027" y="1828283"/>
            <a:ext cx="3706291" cy="3706291"/>
          </a:xfrm>
          <a:prstGeom prst="rect">
            <a:avLst/>
          </a:prstGeom>
        </p:spPr>
      </p:pic>
      <p:sp>
        <p:nvSpPr>
          <p:cNvPr id="3" name="TextBox 2">
            <a:extLst>
              <a:ext uri="{FF2B5EF4-FFF2-40B4-BE49-F238E27FC236}">
                <a16:creationId xmlns:a16="http://schemas.microsoft.com/office/drawing/2014/main" id="{0AC5EA2C-E8B8-31A3-7ED5-FD3AE5CF0C30}"/>
              </a:ext>
            </a:extLst>
          </p:cNvPr>
          <p:cNvSpPr txBox="1"/>
          <p:nvPr/>
        </p:nvSpPr>
        <p:spPr>
          <a:xfrm>
            <a:off x="644900" y="2574554"/>
            <a:ext cx="339047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baseline="0" dirty="0">
                <a:latin typeface="Comic Sans MS"/>
                <a:ea typeface="Segoe UI"/>
                <a:cs typeface="Segoe UI"/>
              </a:rPr>
              <a:t>Jasmine,   </a:t>
            </a:r>
            <a:r>
              <a:rPr lang="en-AU" sz="2400" dirty="0">
                <a:latin typeface="Comic Sans MS"/>
                <a:ea typeface="Segoe UI"/>
                <a:cs typeface="Segoe UI"/>
              </a:rPr>
              <a:t>​</a:t>
            </a:r>
          </a:p>
          <a:p>
            <a:pPr rtl="0"/>
            <a:r>
              <a:rPr lang="en-AU" sz="2400" baseline="0" dirty="0">
                <a:latin typeface="Comic Sans MS"/>
                <a:ea typeface="Segoe UI"/>
                <a:cs typeface="Segoe UI"/>
              </a:rPr>
              <a:t>Leese(y),   </a:t>
            </a:r>
            <a:r>
              <a:rPr lang="en-AU" sz="2400" dirty="0">
                <a:latin typeface="Comic Sans MS"/>
                <a:ea typeface="Segoe UI"/>
                <a:cs typeface="Segoe UI"/>
              </a:rPr>
              <a:t>​</a:t>
            </a:r>
          </a:p>
          <a:p>
            <a:pPr rtl="0"/>
            <a:r>
              <a:rPr lang="en-AU" sz="2400" baseline="0" dirty="0">
                <a:latin typeface="Comic Sans MS"/>
                <a:ea typeface="Segoe UI"/>
                <a:cs typeface="Segoe UI"/>
              </a:rPr>
              <a:t>Sid, Toots </a:t>
            </a:r>
            <a:r>
              <a:rPr lang="en-AU" sz="2400" dirty="0">
                <a:latin typeface="Comic Sans MS"/>
                <a:ea typeface="Segoe UI"/>
                <a:cs typeface="Segoe UI"/>
              </a:rPr>
              <a:t>&amp;</a:t>
            </a:r>
            <a:r>
              <a:rPr lang="en-AU" sz="2400" baseline="0" dirty="0">
                <a:latin typeface="Comic Sans MS"/>
                <a:ea typeface="Segoe UI"/>
                <a:cs typeface="Segoe UI"/>
              </a:rPr>
              <a:t> Lulu</a:t>
            </a:r>
            <a:r>
              <a:rPr lang="en-AU" sz="2400" dirty="0">
                <a:latin typeface="Comic Sans MS"/>
                <a:ea typeface="Segoe UI"/>
                <a:cs typeface="Segoe UI"/>
              </a:rPr>
              <a:t>​</a:t>
            </a:r>
          </a:p>
          <a:p>
            <a:pPr rtl="0"/>
            <a:r>
              <a:rPr lang="en-AU" sz="2400" baseline="0" dirty="0">
                <a:latin typeface="Comic Sans MS"/>
                <a:ea typeface="Segoe UI"/>
                <a:cs typeface="Segoe UI"/>
              </a:rPr>
              <a:t>Polly and Suki</a:t>
            </a:r>
            <a:r>
              <a:rPr lang="en-AU" sz="2400" dirty="0">
                <a:latin typeface="Comic Sans MS"/>
                <a:ea typeface="Segoe UI"/>
                <a:cs typeface="Segoe UI"/>
              </a:rPr>
              <a:t>​</a:t>
            </a:r>
          </a:p>
          <a:p>
            <a:pPr rtl="0"/>
            <a:r>
              <a:rPr lang="en-AU" sz="2400" baseline="0" dirty="0">
                <a:latin typeface="Comic Sans MS"/>
                <a:ea typeface="Segoe UI"/>
                <a:cs typeface="Segoe UI"/>
              </a:rPr>
              <a:t>Fred, George </a:t>
            </a:r>
            <a:r>
              <a:rPr lang="en-AU" sz="2400" dirty="0">
                <a:latin typeface="Comic Sans MS"/>
                <a:ea typeface="Segoe UI"/>
                <a:cs typeface="Segoe UI"/>
              </a:rPr>
              <a:t>&amp;</a:t>
            </a:r>
            <a:r>
              <a:rPr lang="en-AU" sz="2400" baseline="0" dirty="0">
                <a:latin typeface="Comic Sans MS"/>
                <a:ea typeface="Segoe UI"/>
                <a:cs typeface="Segoe UI"/>
              </a:rPr>
              <a:t> Percy</a:t>
            </a:r>
            <a:r>
              <a:rPr lang="en-AU" sz="2400" dirty="0">
                <a:latin typeface="Comic Sans MS"/>
                <a:ea typeface="Segoe UI"/>
                <a:cs typeface="Segoe UI"/>
              </a:rPr>
              <a:t>​</a:t>
            </a:r>
          </a:p>
          <a:p>
            <a:pPr rtl="0"/>
            <a:r>
              <a:rPr lang="en-AU" sz="2400" baseline="0" dirty="0" err="1">
                <a:latin typeface="Comic Sans MS"/>
                <a:ea typeface="Segoe UI"/>
                <a:cs typeface="Segoe UI"/>
              </a:rPr>
              <a:t>Koshka</a:t>
            </a:r>
            <a:r>
              <a:rPr lang="en-AU" sz="2400" baseline="0" dirty="0">
                <a:latin typeface="Comic Sans MS"/>
                <a:ea typeface="Segoe UI"/>
                <a:cs typeface="Segoe UI"/>
              </a:rPr>
              <a:t> </a:t>
            </a:r>
            <a:r>
              <a:rPr lang="en-AU" sz="2400" dirty="0">
                <a:latin typeface="Comic Sans MS"/>
                <a:ea typeface="Segoe UI"/>
                <a:cs typeface="Segoe UI"/>
              </a:rPr>
              <a:t>​</a:t>
            </a:r>
          </a:p>
          <a:p>
            <a:r>
              <a:rPr lang="en-AU" sz="2400" dirty="0">
                <a:latin typeface="Comic Sans MS"/>
                <a:ea typeface="Segoe UI"/>
                <a:cs typeface="Segoe UI"/>
              </a:rPr>
              <a:t>Jax</a:t>
            </a:r>
          </a:p>
        </p:txBody>
      </p:sp>
      <p:sp>
        <p:nvSpPr>
          <p:cNvPr id="6" name="TextBox 5">
            <a:extLst>
              <a:ext uri="{FF2B5EF4-FFF2-40B4-BE49-F238E27FC236}">
                <a16:creationId xmlns:a16="http://schemas.microsoft.com/office/drawing/2014/main" id="{E9248A2F-99A7-82AB-91DC-E807E64F5031}"/>
              </a:ext>
            </a:extLst>
          </p:cNvPr>
          <p:cNvSpPr txBox="1"/>
          <p:nvPr/>
        </p:nvSpPr>
        <p:spPr>
          <a:xfrm>
            <a:off x="4259180" y="2574554"/>
            <a:ext cx="370629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dirty="0">
                <a:latin typeface="Comic Sans MS"/>
                <a:ea typeface="Segoe UI"/>
                <a:cs typeface="Segoe UI"/>
              </a:rPr>
              <a:t>Lambert ​</a:t>
            </a:r>
            <a:r>
              <a:rPr lang="en-US" sz="2400" dirty="0">
                <a:latin typeface="Comic Sans MS"/>
                <a:ea typeface="Segoe UI"/>
                <a:cs typeface="Segoe UI"/>
              </a:rPr>
              <a:t>​</a:t>
            </a:r>
          </a:p>
          <a:p>
            <a:pPr rtl="0"/>
            <a:r>
              <a:rPr lang="en-AU" sz="2400" dirty="0">
                <a:latin typeface="Comic Sans MS"/>
                <a:ea typeface="Segoe UI"/>
                <a:cs typeface="Segoe UI"/>
              </a:rPr>
              <a:t>Kala, Nigel &amp; Little One ​</a:t>
            </a:r>
            <a:r>
              <a:rPr lang="en-US" sz="2400" dirty="0">
                <a:latin typeface="Comic Sans MS"/>
                <a:ea typeface="Segoe UI"/>
                <a:cs typeface="Segoe UI"/>
              </a:rPr>
              <a:t>​</a:t>
            </a:r>
          </a:p>
          <a:p>
            <a:pPr rtl="0"/>
            <a:r>
              <a:rPr lang="en-AU" sz="2400" dirty="0">
                <a:latin typeface="Comic Sans MS"/>
                <a:ea typeface="Segoe UI"/>
                <a:cs typeface="Segoe UI"/>
              </a:rPr>
              <a:t>Toby​</a:t>
            </a:r>
            <a:r>
              <a:rPr lang="en-US" sz="2400" dirty="0">
                <a:latin typeface="Comic Sans MS"/>
                <a:ea typeface="Segoe UI"/>
                <a:cs typeface="Segoe UI"/>
              </a:rPr>
              <a:t>​</a:t>
            </a:r>
          </a:p>
          <a:p>
            <a:pPr rtl="0"/>
            <a:r>
              <a:rPr lang="en-AU" sz="2400" dirty="0">
                <a:latin typeface="Comic Sans MS"/>
                <a:ea typeface="Segoe UI"/>
                <a:cs typeface="Segoe UI"/>
              </a:rPr>
              <a:t>Taco​</a:t>
            </a:r>
            <a:r>
              <a:rPr lang="en-US" sz="2400" dirty="0">
                <a:latin typeface="Comic Sans MS"/>
                <a:ea typeface="Segoe UI"/>
                <a:cs typeface="Segoe UI"/>
              </a:rPr>
              <a:t>​</a:t>
            </a:r>
          </a:p>
          <a:p>
            <a:pPr rtl="0"/>
            <a:r>
              <a:rPr lang="en-AU" sz="2400" dirty="0">
                <a:latin typeface="Comic Sans MS"/>
                <a:ea typeface="Segoe UI"/>
                <a:cs typeface="Segoe UI"/>
              </a:rPr>
              <a:t>Paddy ​</a:t>
            </a:r>
            <a:r>
              <a:rPr lang="en-US" sz="2400" dirty="0">
                <a:latin typeface="Comic Sans MS"/>
                <a:ea typeface="Segoe UI"/>
                <a:cs typeface="Segoe UI"/>
              </a:rPr>
              <a:t>​</a:t>
            </a:r>
          </a:p>
          <a:p>
            <a:pPr rtl="0"/>
            <a:r>
              <a:rPr lang="en-AU" sz="2400" dirty="0">
                <a:latin typeface="Comic Sans MS"/>
                <a:ea typeface="Segoe UI"/>
                <a:cs typeface="Segoe UI"/>
              </a:rPr>
              <a:t>Rosie​</a:t>
            </a:r>
            <a:endParaRPr lang="en-US" sz="2400" dirty="0">
              <a:latin typeface="Comic Sans MS"/>
              <a:cs typeface="Segoe UI"/>
            </a:endParaRPr>
          </a:p>
        </p:txBody>
      </p:sp>
    </p:spTree>
    <p:extLst>
      <p:ext uri="{BB962C8B-B14F-4D97-AF65-F5344CB8AC3E}">
        <p14:creationId xmlns:p14="http://schemas.microsoft.com/office/powerpoint/2010/main" val="3211861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33</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277592" y="169631"/>
            <a:ext cx="11636816" cy="6370975"/>
          </a:xfrm>
          <a:prstGeom prst="rect">
            <a:avLst/>
          </a:prstGeom>
          <a:noFill/>
        </p:spPr>
        <p:txBody>
          <a:bodyPr wrap="square" lIns="91440" tIns="45720" rIns="91440" bIns="45720" rtlCol="0" anchor="t">
            <a:spAutoFit/>
          </a:bodyPr>
          <a:lstStyle/>
          <a:p>
            <a:r>
              <a:rPr lang="en-AU" sz="2400" b="1" dirty="0">
                <a:solidFill>
                  <a:srgbClr val="7030A0"/>
                </a:solidFill>
                <a:latin typeface="Comic Sans MS"/>
              </a:rPr>
              <a:t>Reader 2: </a:t>
            </a:r>
            <a:r>
              <a:rPr lang="en-AU" sz="2400" dirty="0">
                <a:latin typeface="Comic Sans MS"/>
              </a:rPr>
              <a:t>Eternal Trinity of Love</a:t>
            </a:r>
            <a:r>
              <a:rPr lang="en-AU" sz="2400" u="none" strike="noStrike" dirty="0">
                <a:effectLst/>
                <a:latin typeface="Comic Sans MS"/>
              </a:rPr>
              <a:t>, we </a:t>
            </a:r>
            <a:r>
              <a:rPr lang="en-AU" sz="2400" dirty="0">
                <a:latin typeface="Comic Sans MS"/>
              </a:rPr>
              <a:t>uphold to you the people we </a:t>
            </a:r>
            <a:r>
              <a:rPr lang="en-AU" sz="2400" u="none" strike="noStrike" dirty="0">
                <a:effectLst/>
                <a:latin typeface="Comic Sans MS"/>
              </a:rPr>
              <a:t>love and carry cares</a:t>
            </a:r>
            <a:r>
              <a:rPr lang="en-AU" sz="2400" dirty="0">
                <a:latin typeface="Comic Sans MS"/>
              </a:rPr>
              <a:t> for:</a:t>
            </a:r>
            <a:endParaRPr lang="en-AU" sz="2400" dirty="0">
              <a:latin typeface="Comic Sans MS"/>
              <a:ea typeface="Calibri"/>
              <a:cs typeface="Calibri"/>
            </a:endParaRPr>
          </a:p>
          <a:p>
            <a:pPr>
              <a:lnSpc>
                <a:spcPct val="150000"/>
              </a:lnSpc>
            </a:pPr>
            <a:endParaRPr lang="en-AU" sz="2000" dirty="0">
              <a:latin typeface="Comic Sans MS"/>
              <a:ea typeface="Calibri"/>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r>
              <a:rPr lang="en-US" sz="2000" dirty="0">
                <a:solidFill>
                  <a:srgbClr val="000000"/>
                </a:solidFill>
                <a:latin typeface="Comic Sans MS"/>
                <a:cs typeface="Calibri"/>
              </a:rPr>
              <a:t>                                </a:t>
            </a:r>
            <a:r>
              <a:rPr lang="en-AU" sz="2000" dirty="0">
                <a:solidFill>
                  <a:srgbClr val="4D4D4D"/>
                </a:solidFill>
                <a:latin typeface="Comic Sans MS"/>
                <a:cs typeface="Calibri"/>
              </a:rPr>
              <a:t> </a:t>
            </a:r>
            <a:endParaRPr lang="en-AU" sz="2400" dirty="0">
              <a:latin typeface="Comic Sans MS"/>
            </a:endParaRPr>
          </a:p>
          <a:p>
            <a:endParaRPr lang="en-AU" sz="2400" dirty="0">
              <a:latin typeface="Comic Sans MS"/>
            </a:endParaRPr>
          </a:p>
          <a:p>
            <a:r>
              <a:rPr lang="en-AU" sz="2400" dirty="0">
                <a:latin typeface="Comic Sans MS"/>
              </a:rPr>
              <a:t>We name in our hearts, out loud or in the chat, those we bring to the Lord in prayer.</a:t>
            </a:r>
            <a:r>
              <a:rPr lang="en-AU" sz="2400" dirty="0">
                <a:solidFill>
                  <a:srgbClr val="7030A0"/>
                </a:solidFill>
                <a:latin typeface="Comic Sans MS"/>
              </a:rPr>
              <a:t>  </a:t>
            </a:r>
            <a:r>
              <a:rPr lang="en-AU" sz="2400" b="1" dirty="0">
                <a:solidFill>
                  <a:srgbClr val="7030A0"/>
                </a:solidFill>
                <a:latin typeface="Comic Sans MS"/>
              </a:rPr>
              <a:t>PAUSE… </a:t>
            </a:r>
            <a:r>
              <a:rPr lang="en-AU" sz="2400" u="none" strike="noStrike" dirty="0">
                <a:effectLst/>
                <a:latin typeface="Comic Sans MS"/>
              </a:rPr>
              <a:t>We entrust to you those who have died, those who have died peacefully and those who have died tragically, The old and the young. Receive them into your Kingdom.</a:t>
            </a:r>
            <a:r>
              <a:rPr lang="en-AU" sz="2400" u="none" strike="noStrike" dirty="0">
                <a:solidFill>
                  <a:srgbClr val="E68422"/>
                </a:solidFill>
                <a:effectLst/>
                <a:latin typeface="Comic Sans MS"/>
              </a:rPr>
              <a:t> </a:t>
            </a:r>
            <a:r>
              <a:rPr lang="en-AU" sz="2400" dirty="0">
                <a:latin typeface="Comic Sans MS"/>
              </a:rPr>
              <a:t>Lord in your mercy, Hear our prayers.</a:t>
            </a:r>
            <a:r>
              <a:rPr lang="en-AU" sz="2400" dirty="0">
                <a:latin typeface="Times New Roman"/>
                <a:cs typeface="Times New Roman"/>
              </a:rPr>
              <a:t> </a:t>
            </a:r>
            <a:r>
              <a:rPr lang="en-AU" sz="2400" b="1" dirty="0">
                <a:latin typeface="Comic Sans MS"/>
              </a:rPr>
              <a:t>Amen</a:t>
            </a:r>
            <a:r>
              <a:rPr lang="en-AU" sz="2400" b="1" u="none" strike="noStrike" dirty="0">
                <a:effectLst/>
                <a:latin typeface="Comic Sans MS"/>
              </a:rPr>
              <a:t>.</a:t>
            </a:r>
            <a:endParaRPr lang="en-AU" sz="2400" dirty="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443D3DEC-30AD-BCF7-C616-F4CC47549593}"/>
              </a:ext>
            </a:extLst>
          </p:cNvPr>
          <p:cNvGraphicFramePr>
            <a:graphicFrameLocks noGrp="1"/>
          </p:cNvGraphicFramePr>
          <p:nvPr>
            <p:extLst>
              <p:ext uri="{D42A27DB-BD31-4B8C-83A1-F6EECF244321}">
                <p14:modId xmlns:p14="http://schemas.microsoft.com/office/powerpoint/2010/main" val="4292006335"/>
              </p:ext>
            </p:extLst>
          </p:nvPr>
        </p:nvGraphicFramePr>
        <p:xfrm>
          <a:off x="518160" y="1066712"/>
          <a:ext cx="11162949" cy="3383280"/>
        </p:xfrm>
        <a:graphic>
          <a:graphicData uri="http://schemas.openxmlformats.org/drawingml/2006/table">
            <a:tbl>
              <a:tblPr>
                <a:tableStyleId>{2D5ABB26-0587-4C30-8999-92F81FD0307C}</a:tableStyleId>
              </a:tblPr>
              <a:tblGrid>
                <a:gridCol w="3877377">
                  <a:extLst>
                    <a:ext uri="{9D8B030D-6E8A-4147-A177-3AD203B41FA5}">
                      <a16:colId xmlns:a16="http://schemas.microsoft.com/office/drawing/2014/main" val="767805349"/>
                    </a:ext>
                  </a:extLst>
                </a:gridCol>
                <a:gridCol w="1620252">
                  <a:extLst>
                    <a:ext uri="{9D8B030D-6E8A-4147-A177-3AD203B41FA5}">
                      <a16:colId xmlns:a16="http://schemas.microsoft.com/office/drawing/2014/main" val="3607724199"/>
                    </a:ext>
                  </a:extLst>
                </a:gridCol>
                <a:gridCol w="2582779">
                  <a:extLst>
                    <a:ext uri="{9D8B030D-6E8A-4147-A177-3AD203B41FA5}">
                      <a16:colId xmlns:a16="http://schemas.microsoft.com/office/drawing/2014/main" val="2846615783"/>
                    </a:ext>
                  </a:extLst>
                </a:gridCol>
                <a:gridCol w="3082541">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Kerry, Les &amp; Jake</a:t>
                      </a:r>
                    </a:p>
                    <a:p>
                      <a:pPr algn="l" rtl="0" fontAlgn="base">
                        <a:lnSpc>
                          <a:spcPct val="100000"/>
                        </a:lnSpc>
                        <a:spcBef>
                          <a:spcPts val="0"/>
                        </a:spcBef>
                        <a:spcAft>
                          <a:spcPts val="0"/>
                        </a:spcAft>
                      </a:pPr>
                      <a:r>
                        <a:rPr lang="en-AU" sz="2400" b="0" i="0" dirty="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a:t>
                      </a:r>
                      <a:r>
                        <a:rPr lang="en-AU" sz="2400" b="0" i="0" dirty="0" err="1">
                          <a:solidFill>
                            <a:srgbClr val="000000"/>
                          </a:solidFill>
                          <a:effectLst/>
                          <a:latin typeface="Comic Sans MS"/>
                        </a:rPr>
                        <a:t>Rev'd</a:t>
                      </a:r>
                      <a:r>
                        <a:rPr lang="en-AU" sz="2400" b="0" i="0" dirty="0">
                          <a:solidFill>
                            <a:srgbClr val="000000"/>
                          </a:solidFill>
                          <a:effectLst/>
                          <a:latin typeface="Comic Sans MS"/>
                        </a:rPr>
                        <a:t>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Steven &amp; Vanessa</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AU" sz="2400" b="0" i="0" dirty="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Dr Julie ​​</a:t>
                      </a:r>
                    </a:p>
                    <a:p>
                      <a:pPr algn="l" rtl="0" fontAlgn="base">
                        <a:lnSpc>
                          <a:spcPct val="100000"/>
                        </a:lnSpc>
                        <a:spcBef>
                          <a:spcPts val="0"/>
                        </a:spcBef>
                        <a:spcAft>
                          <a:spcPts val="0"/>
                        </a:spcAft>
                      </a:pPr>
                      <a:r>
                        <a:rPr lang="en-AU" sz="2400" b="0" i="0" dirty="0">
                          <a:solidFill>
                            <a:srgbClr val="000000"/>
                          </a:solidFill>
                          <a:effectLst/>
                          <a:latin typeface="Comic Sans MS"/>
                        </a:rPr>
                        <a:t>Ruth​​</a:t>
                      </a:r>
                    </a:p>
                    <a:p>
                      <a:pPr algn="l" rtl="0" fontAlgn="base">
                        <a:lnSpc>
                          <a:spcPct val="100000"/>
                        </a:lnSpc>
                        <a:spcBef>
                          <a:spcPts val="0"/>
                        </a:spcBef>
                        <a:spcAft>
                          <a:spcPts val="0"/>
                        </a:spcAft>
                      </a:pPr>
                      <a:r>
                        <a:rPr lang="en-AU" sz="2400" b="0" i="0" dirty="0">
                          <a:solidFill>
                            <a:srgbClr val="000000"/>
                          </a:solidFill>
                          <a:effectLst/>
                          <a:latin typeface="Comic Sans MS"/>
                        </a:rPr>
                        <a:t>Phil​</a:t>
                      </a:r>
                    </a:p>
                    <a:p>
                      <a:pPr algn="l" rtl="0" fontAlgn="base">
                        <a:lnSpc>
                          <a:spcPct val="100000"/>
                        </a:lnSpc>
                        <a:spcBef>
                          <a:spcPts val="0"/>
                        </a:spcBef>
                        <a:spcAft>
                          <a:spcPts val="0"/>
                        </a:spcAft>
                      </a:pPr>
                      <a:r>
                        <a:rPr lang="en-AU" sz="2400" b="0" i="0" dirty="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Craig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Neva​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Bill &amp; Marjorie​​</a:t>
                      </a:r>
                    </a:p>
                    <a:p>
                      <a:pPr algn="l" rtl="0" fontAlgn="base">
                        <a:lnSpc>
                          <a:spcPct val="100000"/>
                        </a:lnSpc>
                        <a:spcBef>
                          <a:spcPts val="0"/>
                        </a:spcBef>
                        <a:spcAft>
                          <a:spcPts val="0"/>
                        </a:spcAft>
                      </a:pPr>
                      <a:r>
                        <a:rPr lang="en-AU" sz="2400" b="0" i="0" dirty="0">
                          <a:solidFill>
                            <a:srgbClr val="000000"/>
                          </a:solidFill>
                          <a:effectLst/>
                          <a:latin typeface="Comic Sans MS"/>
                        </a:rPr>
                        <a:t>Aaron &amp; Andrea</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Paul &amp; </a:t>
                      </a:r>
                      <a:r>
                        <a:rPr lang="en-AU" sz="2400" b="0" i="0" dirty="0" err="1">
                          <a:solidFill>
                            <a:srgbClr val="000000"/>
                          </a:solidFill>
                          <a:effectLst/>
                          <a:latin typeface="Comic Sans MS"/>
                        </a:rPr>
                        <a:t>Darhon</a:t>
                      </a:r>
                      <a:endParaRPr lang="en-AU" sz="2400" b="0" i="0" dirty="0">
                        <a:solidFill>
                          <a:srgbClr val="000000"/>
                        </a:solidFill>
                        <a:effectLst/>
                        <a:latin typeface="Comic Sans M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Judy &amp; Mary​​    </a:t>
                      </a:r>
                    </a:p>
                    <a:p>
                      <a:pPr algn="l" rtl="0" fontAlgn="base">
                        <a:lnSpc>
                          <a:spcPct val="100000"/>
                        </a:lnSpc>
                        <a:spcBef>
                          <a:spcPts val="0"/>
                        </a:spcBef>
                        <a:spcAft>
                          <a:spcPts val="0"/>
                        </a:spcAft>
                      </a:pPr>
                      <a:r>
                        <a:rPr lang="en-AU" sz="2400" b="0" i="0" dirty="0">
                          <a:solidFill>
                            <a:srgbClr val="000000"/>
                          </a:solidFill>
                          <a:effectLst/>
                          <a:latin typeface="Comic Sans MS"/>
                        </a:rPr>
                        <a:t>Bob &amp; Di​</a:t>
                      </a:r>
                    </a:p>
                    <a:p>
                      <a:pPr lvl="0" algn="l">
                        <a:lnSpc>
                          <a:spcPct val="100000"/>
                        </a:lnSpc>
                        <a:spcBef>
                          <a:spcPts val="0"/>
                        </a:spcBef>
                        <a:spcAft>
                          <a:spcPts val="0"/>
                        </a:spcAft>
                        <a:buNone/>
                      </a:pPr>
                      <a:r>
                        <a:rPr lang="en-AU" sz="2400" b="0" i="0" u="none" strike="noStrike" noProof="0" dirty="0">
                          <a:solidFill>
                            <a:srgbClr val="000000"/>
                          </a:solidFill>
                          <a:effectLst/>
                          <a:latin typeface="Comic Sans MS"/>
                        </a:rPr>
                        <a:t>Pat &amp; Julie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Miriam</a:t>
                      </a:r>
                    </a:p>
                    <a:p>
                      <a:pPr lvl="0" algn="l">
                        <a:lnSpc>
                          <a:spcPct val="100000"/>
                        </a:lnSpc>
                        <a:spcBef>
                          <a:spcPts val="0"/>
                        </a:spcBef>
                        <a:spcAft>
                          <a:spcPts val="0"/>
                        </a:spcAft>
                        <a:buNone/>
                      </a:pPr>
                      <a:r>
                        <a:rPr lang="en-AU" sz="2400" b="0" i="0" u="none" strike="noStrike" noProof="0" dirty="0">
                          <a:solidFill>
                            <a:srgbClr val="000000"/>
                          </a:solidFill>
                          <a:effectLst/>
                          <a:latin typeface="Comic Sans MS"/>
                        </a:rPr>
                        <a:t>Gayanne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Kirsten, Greg, </a:t>
                      </a:r>
                    </a:p>
                    <a:p>
                      <a:pPr algn="l" rtl="0" fontAlgn="base">
                        <a:lnSpc>
                          <a:spcPct val="100000"/>
                        </a:lnSpc>
                        <a:spcBef>
                          <a:spcPts val="0"/>
                        </a:spcBef>
                        <a:spcAft>
                          <a:spcPts val="0"/>
                        </a:spcAft>
                      </a:pPr>
                      <a:r>
                        <a:rPr lang="en-AU" sz="2400" b="0" i="0" dirty="0">
                          <a:solidFill>
                            <a:srgbClr val="000000"/>
                          </a:solidFill>
                          <a:effectLst/>
                          <a:latin typeface="Comic Sans MS"/>
                        </a:rPr>
                        <a:t>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u="none" strike="noStrike" dirty="0">
                          <a:solidFill>
                            <a:srgbClr val="000000"/>
                          </a:solidFill>
                          <a:effectLst/>
                          <a:latin typeface="Comic Sans MS"/>
                        </a:rPr>
                        <a:t>Alan &amp; Gaylene</a:t>
                      </a:r>
                      <a:r>
                        <a:rPr lang="en-AU" sz="2400" b="0" i="0" dirty="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noProof="0" dirty="0">
                          <a:solidFill>
                            <a:srgbClr val="000000"/>
                          </a:solidFill>
                          <a:effectLst/>
                          <a:latin typeface="Comic Sans MS"/>
                        </a:rPr>
                        <a:t>Bonnie &amp; girls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Liz’s Godchildren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noProof="0" dirty="0">
                          <a:solidFill>
                            <a:srgbClr val="000000"/>
                          </a:solidFill>
                          <a:effectLst/>
                          <a:latin typeface="Comic Sans MS"/>
                        </a:rPr>
                        <a:t>Barry &amp; Gwen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dirty="0">
                          <a:solidFill>
                            <a:srgbClr val="000000"/>
                          </a:solidFill>
                          <a:effectLst/>
                          <a:latin typeface="Comic Sans MS"/>
                        </a:rPr>
                        <a:t>Matthew &amp; Nicholas</a:t>
                      </a:r>
                      <a:r>
                        <a:rPr lang="en-AU" sz="2400" b="0" i="0" dirty="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400" b="0" i="0" u="none" strike="noStrike" noProof="0" dirty="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Tree>
    <p:extLst>
      <p:ext uri="{BB962C8B-B14F-4D97-AF65-F5344CB8AC3E}">
        <p14:creationId xmlns:p14="http://schemas.microsoft.com/office/powerpoint/2010/main" val="1507970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666404" y="196198"/>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rgbClr val="7030A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820095" y="892090"/>
            <a:ext cx="10624836" cy="9128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000"/>
              </a:spcAft>
            </a:pPr>
            <a:r>
              <a:rPr lang="en-AU" sz="2400" b="1" dirty="0">
                <a:solidFill>
                  <a:srgbClr val="7030A0"/>
                </a:solidFill>
                <a:latin typeface="Comic Sans MS"/>
              </a:rPr>
              <a:t>Leader: </a:t>
            </a:r>
            <a:r>
              <a:rPr lang="en-AU" sz="2400" dirty="0">
                <a:solidFill>
                  <a:srgbClr val="000000"/>
                </a:solidFill>
                <a:latin typeface="Comic Sans MS"/>
              </a:rPr>
              <a:t>Loving</a:t>
            </a:r>
            <a:r>
              <a:rPr lang="en-AU" sz="2400" i="0" u="none" strike="noStrike" dirty="0">
                <a:solidFill>
                  <a:srgbClr val="000000"/>
                </a:solidFill>
                <a:effectLst/>
                <a:latin typeface="Comic Sans MS"/>
              </a:rPr>
              <a:t> God, joining with the Church in our cycle of prayer, we ask </a:t>
            </a:r>
            <a:r>
              <a:rPr lang="en-AU" sz="2400" u="none" strike="noStrike" dirty="0">
                <a:solidFill>
                  <a:srgbClr val="000000"/>
                </a:solidFill>
                <a:effectLst/>
                <a:latin typeface="Comic Sans MS"/>
              </a:rPr>
              <a:t>your blessings on: </a:t>
            </a:r>
          </a:p>
        </p:txBody>
      </p:sp>
      <p:sp>
        <p:nvSpPr>
          <p:cNvPr id="2" name="TextBox 1">
            <a:extLst>
              <a:ext uri="{FF2B5EF4-FFF2-40B4-BE49-F238E27FC236}">
                <a16:creationId xmlns:a16="http://schemas.microsoft.com/office/drawing/2014/main" id="{8B5BD5BF-83B9-C5B1-B71D-A09AAD600D84}"/>
              </a:ext>
            </a:extLst>
          </p:cNvPr>
          <p:cNvSpPr txBox="1"/>
          <p:nvPr/>
        </p:nvSpPr>
        <p:spPr>
          <a:xfrm>
            <a:off x="1133995" y="1995592"/>
            <a:ext cx="10412012" cy="3847207"/>
          </a:xfrm>
          <a:prstGeom prst="rect">
            <a:avLst/>
          </a:prstGeom>
          <a:noFill/>
        </p:spPr>
        <p:txBody>
          <a:bodyPr wrap="square" lIns="91440" tIns="45720" rIns="91440" bIns="45720" rtlCol="0" anchor="t">
            <a:spAutoFit/>
          </a:bodyPr>
          <a:lstStyle/>
          <a:p>
            <a:r>
              <a:rPr lang="en-AU" sz="2400" dirty="0">
                <a:latin typeface="Comic Sans MS"/>
                <a:cs typeface="Helvetica"/>
              </a:rPr>
              <a:t>•</a:t>
            </a:r>
            <a:r>
              <a:rPr lang="en-AU" sz="2400" dirty="0">
                <a:latin typeface="Comic Sans MS"/>
                <a:cs typeface="Arial"/>
              </a:rPr>
              <a:t> </a:t>
            </a:r>
            <a:r>
              <a:rPr lang="en-AU" sz="2400" dirty="0">
                <a:latin typeface="Comic Sans MS"/>
                <a:cs typeface="Helvetica"/>
              </a:rPr>
              <a:t>The Nippon Sei Ko Kai</a:t>
            </a:r>
            <a:endParaRPr lang="en-US" sz="2400" dirty="0">
              <a:latin typeface="Comic Sans MS"/>
            </a:endParaRPr>
          </a:p>
          <a:p>
            <a:r>
              <a:rPr lang="en-AU" sz="2400" dirty="0">
                <a:latin typeface="Comic Sans MS"/>
                <a:cs typeface="Helvetica"/>
              </a:rPr>
              <a:t>•</a:t>
            </a:r>
            <a:r>
              <a:rPr lang="en-AU" sz="2400" dirty="0">
                <a:latin typeface="Comic Sans MS"/>
                <a:cs typeface="Arial"/>
              </a:rPr>
              <a:t> </a:t>
            </a:r>
            <a:r>
              <a:rPr lang="en-AU" sz="2400" dirty="0">
                <a:latin typeface="Comic Sans MS"/>
                <a:cs typeface="Helvetica"/>
              </a:rPr>
              <a:t>The ongoing work of peace-making in Sudan &amp; South Sudan</a:t>
            </a:r>
            <a:endParaRPr lang="en-AU" sz="2400" dirty="0">
              <a:latin typeface="Comic Sans MS"/>
            </a:endParaRPr>
          </a:p>
          <a:p>
            <a:r>
              <a:rPr lang="en-AU" sz="2400" dirty="0">
                <a:latin typeface="Comic Sans MS"/>
                <a:cs typeface="Helvetica"/>
              </a:rPr>
              <a:t>•</a:t>
            </a:r>
            <a:r>
              <a:rPr lang="en-AU" sz="2400" dirty="0">
                <a:latin typeface="Comic Sans MS"/>
                <a:cs typeface="Arial"/>
              </a:rPr>
              <a:t> </a:t>
            </a:r>
            <a:r>
              <a:rPr lang="en-AU" sz="2400" dirty="0">
                <a:latin typeface="Comic Sans MS"/>
                <a:cs typeface="Helvetica"/>
              </a:rPr>
              <a:t>The Anglican Church of Australia: The Primate - †Mark; The General </a:t>
            </a:r>
          </a:p>
          <a:p>
            <a:r>
              <a:rPr lang="en-AU" sz="2400">
                <a:latin typeface="Comic Sans MS"/>
                <a:cs typeface="Helvetica"/>
              </a:rPr>
              <a:t>Secretary - Anne; The General Synod and the Standing </a:t>
            </a:r>
            <a:r>
              <a:rPr lang="en-AU" sz="2400" dirty="0">
                <a:latin typeface="Comic Sans MS"/>
                <a:cs typeface="Helvetica"/>
              </a:rPr>
              <a:t>Committee</a:t>
            </a:r>
            <a:endParaRPr lang="en-AU" sz="2400">
              <a:latin typeface="Comic Sans MS"/>
            </a:endParaRPr>
          </a:p>
          <a:p>
            <a:r>
              <a:rPr lang="en-AU" sz="2400" dirty="0">
                <a:latin typeface="Comic Sans MS"/>
                <a:cs typeface="Helvetica"/>
              </a:rPr>
              <a:t>•</a:t>
            </a:r>
            <a:r>
              <a:rPr lang="en-AU" sz="2400" dirty="0">
                <a:latin typeface="Comic Sans MS"/>
                <a:cs typeface="Arial"/>
              </a:rPr>
              <a:t> </a:t>
            </a:r>
            <a:r>
              <a:rPr lang="en-AU" sz="2400" dirty="0">
                <a:latin typeface="Comic Sans MS"/>
                <a:cs typeface="Helvetica"/>
              </a:rPr>
              <a:t>The Parish of Sandgate Northpoint: Ann Shepperson – locum, George Henry, Jonathan</a:t>
            </a:r>
            <a:endParaRPr lang="en-AU" sz="2400" dirty="0">
              <a:latin typeface="Comic Sans MS"/>
            </a:endParaRPr>
          </a:p>
          <a:p>
            <a:r>
              <a:rPr lang="en-AU" sz="2400" dirty="0">
                <a:latin typeface="Comic Sans MS"/>
                <a:cs typeface="Helvetica"/>
              </a:rPr>
              <a:t>•</a:t>
            </a:r>
            <a:r>
              <a:rPr lang="en-AU" sz="2400" dirty="0">
                <a:latin typeface="Comic Sans MS"/>
                <a:cs typeface="Arial"/>
              </a:rPr>
              <a:t> </a:t>
            </a:r>
            <a:r>
              <a:rPr lang="en-AU" sz="2400" dirty="0">
                <a:latin typeface="Comic Sans MS"/>
                <a:cs typeface="Helvetica"/>
              </a:rPr>
              <a:t>Diocesan Reconciliation Action Plan Co-ordinator: Sandra</a:t>
            </a:r>
            <a:endParaRPr lang="en-AU" sz="2400" dirty="0">
              <a:latin typeface="Comic Sans MS"/>
            </a:endParaRPr>
          </a:p>
          <a:p>
            <a:r>
              <a:rPr lang="en-AU" sz="2400" dirty="0">
                <a:latin typeface="Comic Sans MS"/>
                <a:cs typeface="Helvetica"/>
              </a:rPr>
              <a:t>•</a:t>
            </a:r>
            <a:r>
              <a:rPr lang="en-AU" sz="2400" dirty="0">
                <a:latin typeface="Comic Sans MS"/>
                <a:cs typeface="Arial"/>
              </a:rPr>
              <a:t> </a:t>
            </a:r>
            <a:r>
              <a:rPr lang="en-AU" sz="2400" dirty="0">
                <a:latin typeface="Comic Sans MS"/>
                <a:cs typeface="Helvetica"/>
              </a:rPr>
              <a:t>Anglican Schools Office, Church House: A/g Executive Director – Geoff Newton, Executive Director &amp; staff</a:t>
            </a:r>
            <a:endParaRPr lang="en-AU" sz="2400" dirty="0">
              <a:latin typeface="Comic Sans MS"/>
            </a:endParaRPr>
          </a:p>
          <a:p>
            <a:endParaRPr lang="en-AU" sz="2800" dirty="0">
              <a:latin typeface="Comic Sans MS" panose="030F0902030302020204" pitchFamily="66" charset="0"/>
            </a:endParaRPr>
          </a:p>
        </p:txBody>
      </p:sp>
    </p:spTree>
    <p:extLst>
      <p:ext uri="{BB962C8B-B14F-4D97-AF65-F5344CB8AC3E}">
        <p14:creationId xmlns:p14="http://schemas.microsoft.com/office/powerpoint/2010/main" val="1934760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199453" y="391802"/>
            <a:ext cx="9793093" cy="107721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rgbClr val="7030A0"/>
                </a:solidFill>
                <a:latin typeface="Comic Sans MS"/>
              </a:rPr>
              <a:t>Leader: Commitment prayer for the week:</a:t>
            </a:r>
          </a:p>
          <a:p>
            <a:pPr algn="ctr"/>
            <a:r>
              <a:rPr lang="en-US" sz="3200" b="1" dirty="0">
                <a:solidFill>
                  <a:srgbClr val="7030A0"/>
                </a:solidFill>
                <a:latin typeface="Comic Sans MS"/>
              </a:rPr>
              <a:t>In Times of Natural Disasters</a:t>
            </a:r>
          </a:p>
        </p:txBody>
      </p:sp>
      <p:sp>
        <p:nvSpPr>
          <p:cNvPr id="3" name="TextBox 2">
            <a:extLst>
              <a:ext uri="{FF2B5EF4-FFF2-40B4-BE49-F238E27FC236}">
                <a16:creationId xmlns:a16="http://schemas.microsoft.com/office/drawing/2014/main" id="{042DC33F-7C26-38D0-E764-563C63A19272}"/>
              </a:ext>
            </a:extLst>
          </p:cNvPr>
          <p:cNvSpPr txBox="1"/>
          <p:nvPr/>
        </p:nvSpPr>
        <p:spPr>
          <a:xfrm>
            <a:off x="916674" y="1469020"/>
            <a:ext cx="10358650" cy="5017079"/>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400" dirty="0">
                <a:latin typeface="Comic Sans MS" panose="030F0902030302020204" pitchFamily="66" charset="0"/>
              </a:rPr>
              <a:t>All things look to you, O Lord, to give them their food in due season: look in mercy on your people, and hear our prayer for those whose lives and possessions have been affected by natural disaster. ​We ask that all our first responders, volunteers and emergency service workers be given strength and care, rest and recuperation. ​We uphold the vulnerable ones, children and animals, people living rough and in financial distress; that they be given courage and the appropriate support. ​Please empower community groups and </a:t>
            </a:r>
            <a:r>
              <a:rPr lang="en-US" altLang="en-US" sz="2400" dirty="0" err="1">
                <a:latin typeface="Comic Sans MS" panose="030F0902030302020204" pitchFamily="66" charset="0"/>
              </a:rPr>
              <a:t>organisations</a:t>
            </a:r>
            <a:r>
              <a:rPr lang="en-US" altLang="en-US" sz="2400" dirty="0">
                <a:latin typeface="Comic Sans MS" panose="030F0902030302020204" pitchFamily="66" charset="0"/>
              </a:rPr>
              <a:t> as they step up. Encourage </a:t>
            </a:r>
            <a:r>
              <a:rPr lang="en-US" altLang="en-US" sz="2400" dirty="0" err="1">
                <a:latin typeface="Comic Sans MS" panose="030F0902030302020204" pitchFamily="66" charset="0"/>
              </a:rPr>
              <a:t>neighbours</a:t>
            </a:r>
            <a:r>
              <a:rPr lang="en-US" altLang="en-US" sz="2400" dirty="0">
                <a:latin typeface="Comic Sans MS" panose="030F0902030302020204" pitchFamily="66" charset="0"/>
              </a:rPr>
              <a:t> as they look out for one another. </a:t>
            </a:r>
          </a:p>
        </p:txBody>
      </p:sp>
      <p:sp>
        <p:nvSpPr>
          <p:cNvPr id="6" name="Rectangle 5">
            <a:extLst>
              <a:ext uri="{FF2B5EF4-FFF2-40B4-BE49-F238E27FC236}">
                <a16:creationId xmlns:a16="http://schemas.microsoft.com/office/drawing/2014/main" id="{9977C01B-E758-A616-9379-D65610E2F861}"/>
              </a:ext>
            </a:extLst>
          </p:cNvPr>
          <p:cNvSpPr/>
          <p:nvPr/>
        </p:nvSpPr>
        <p:spPr>
          <a:xfrm>
            <a:off x="7330905" y="6457890"/>
            <a:ext cx="2035498"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Tree>
    <p:extLst>
      <p:ext uri="{BB962C8B-B14F-4D97-AF65-F5344CB8AC3E}">
        <p14:creationId xmlns:p14="http://schemas.microsoft.com/office/powerpoint/2010/main" val="1523887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6852A-9DEA-05B3-ABB5-2997EFFA677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FB136BE-9462-9B45-3B7B-7F3F8A1A4C6F}"/>
              </a:ext>
            </a:extLst>
          </p:cNvPr>
          <p:cNvSpPr txBox="1"/>
          <p:nvPr/>
        </p:nvSpPr>
        <p:spPr>
          <a:xfrm>
            <a:off x="953188" y="545909"/>
            <a:ext cx="10358650" cy="5571077"/>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400" dirty="0">
                <a:latin typeface="Comic Sans MS" panose="030F0902030302020204" pitchFamily="66" charset="0"/>
              </a:rPr>
              <a:t>Inspire communities to support and resource animal </a:t>
            </a:r>
            <a:r>
              <a:rPr lang="en-US" altLang="en-US" sz="2400" dirty="0" err="1">
                <a:latin typeface="Comic Sans MS" panose="030F0902030302020204" pitchFamily="66" charset="0"/>
              </a:rPr>
              <a:t>organisations</a:t>
            </a:r>
            <a:r>
              <a:rPr lang="en-US" altLang="en-US" sz="2400" dirty="0">
                <a:latin typeface="Comic Sans MS" panose="030F0902030302020204" pitchFamily="66" charset="0"/>
              </a:rPr>
              <a:t> as they offer sanctuary and care for displaced animals—domestic, farm and wild. ​Give courage to all who work in ongoing trauma recovery; support workers, doctors, nurses, social workers, psychologists, veterinarians, counselling services, chaplains, clergy and local ministers. May they be enabled to sustain good self-care practices, access resources, find strength and resilience, peace and rest.​May all who suffer survivor guilt, be compassionate towards themselves and find grace in you. Holy Spirit please gently lead their energy into prayer, loving service and gratitude, so they can experience and share peace. </a:t>
            </a:r>
            <a:endParaRPr lang="en-US" altLang="en-US" sz="1400" dirty="0">
              <a:latin typeface="Comic Sans MS" panose="030F0902030302020204" pitchFamily="66" charset="0"/>
            </a:endParaRPr>
          </a:p>
        </p:txBody>
      </p:sp>
      <p:sp>
        <p:nvSpPr>
          <p:cNvPr id="2" name="Rectangle 1">
            <a:extLst>
              <a:ext uri="{FF2B5EF4-FFF2-40B4-BE49-F238E27FC236}">
                <a16:creationId xmlns:a16="http://schemas.microsoft.com/office/drawing/2014/main" id="{6281A52C-C590-C6E5-F6D3-C22C35C550E6}"/>
              </a:ext>
            </a:extLst>
          </p:cNvPr>
          <p:cNvSpPr/>
          <p:nvPr/>
        </p:nvSpPr>
        <p:spPr>
          <a:xfrm>
            <a:off x="7276314" y="6312091"/>
            <a:ext cx="2035498" cy="400110"/>
          </a:xfrm>
          <a:prstGeom prst="rect">
            <a:avLst/>
          </a:prstGeom>
        </p:spPr>
        <p:txBody>
          <a:bodyPr wrap="square">
            <a:spAutoFit/>
          </a:bodyPr>
          <a:lstStyle/>
          <a:p>
            <a:r>
              <a:rPr lang="en-GB" sz="2000" b="1" dirty="0">
                <a:solidFill>
                  <a:srgbClr val="7030A0"/>
                </a:solidFill>
                <a:latin typeface="Comic Sans MS"/>
              </a:rPr>
              <a:t>Continue…</a:t>
            </a:r>
            <a:endParaRPr lang="en-AU" sz="2000" b="1" dirty="0">
              <a:solidFill>
                <a:srgbClr val="7030A0"/>
              </a:solidFill>
            </a:endParaRPr>
          </a:p>
        </p:txBody>
      </p:sp>
    </p:spTree>
    <p:extLst>
      <p:ext uri="{BB962C8B-B14F-4D97-AF65-F5344CB8AC3E}">
        <p14:creationId xmlns:p14="http://schemas.microsoft.com/office/powerpoint/2010/main" val="1919634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FA475-ABB2-7175-03BC-15F992F7A8F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80DF2F1-E884-0706-38D9-983225F8C192}"/>
              </a:ext>
            </a:extLst>
          </p:cNvPr>
          <p:cNvSpPr txBox="1"/>
          <p:nvPr/>
        </p:nvSpPr>
        <p:spPr>
          <a:xfrm>
            <a:off x="953188" y="545909"/>
            <a:ext cx="10358650" cy="6063198"/>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400" dirty="0">
                <a:latin typeface="Comic Sans MS" panose="030F0902030302020204" pitchFamily="66" charset="0"/>
              </a:rPr>
              <a:t>We entrust the rebuilding efforts into your care Lord. May the resources needed become available, the trades people offering their skills be honest and diligent. ​We hold before you Lord, local council and governments especially politicians and leaders as they represent people and places. Give them inspiration, wisdom and discernment. ​In your mercy restore your creation and heal our lands, air and waterways, regenerate all that has been destroyed and inspire people to help with that new growth and restoration. ​So guide and bless your people, that we may enjoy the fruits of the earth and give you thanks with grateful hearts, through our Lord Jesus Christ. Amen.​</a:t>
            </a:r>
          </a:p>
          <a:p>
            <a:pPr lvl="0" eaLnBrk="0" fontAlgn="base" hangingPunct="0">
              <a:spcBef>
                <a:spcPct val="0"/>
              </a:spcBef>
              <a:spcAft>
                <a:spcPct val="0"/>
              </a:spcAft>
            </a:pPr>
            <a:r>
              <a:rPr lang="en-US" altLang="en-US" sz="1400" dirty="0">
                <a:latin typeface="Comic Sans MS" panose="030F0902030302020204" pitchFamily="66" charset="0"/>
              </a:rPr>
              <a:t>Adapted from: </a:t>
            </a:r>
            <a:r>
              <a:rPr lang="en-US" altLang="en-US" sz="1400" i="1" dirty="0">
                <a:latin typeface="Comic Sans MS" panose="030F0902030302020204" pitchFamily="66" charset="0"/>
              </a:rPr>
              <a:t>A Prayer Book for Australia</a:t>
            </a:r>
            <a:r>
              <a:rPr lang="en-US" altLang="en-US" sz="1400" dirty="0">
                <a:latin typeface="Comic Sans MS" panose="030F0902030302020204" pitchFamily="66" charset="0"/>
              </a:rPr>
              <a:t> </a:t>
            </a:r>
            <a:r>
              <a:rPr lang="en-US" altLang="en-US" sz="1400" i="1" dirty="0">
                <a:latin typeface="Comic Sans MS" panose="030F0902030302020204" pitchFamily="66" charset="0"/>
              </a:rPr>
              <a:t>Prayers for Various Occasions—Prayer #12 p.205</a:t>
            </a:r>
            <a:r>
              <a:rPr lang="en-US" altLang="en-US" sz="1400" dirty="0">
                <a:latin typeface="Comic Sans MS" panose="030F0902030302020204" pitchFamily="66" charset="0"/>
              </a:rPr>
              <a:t>. At HHO Weekly Worship fellowship 7th January 2024.</a:t>
            </a:r>
          </a:p>
        </p:txBody>
      </p:sp>
    </p:spTree>
    <p:extLst>
      <p:ext uri="{BB962C8B-B14F-4D97-AF65-F5344CB8AC3E}">
        <p14:creationId xmlns:p14="http://schemas.microsoft.com/office/powerpoint/2010/main" val="302526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471" y="238125"/>
            <a:ext cx="10509164" cy="750096"/>
          </a:xfrm>
        </p:spPr>
        <p:txBody>
          <a:bodyPr vert="horz" lIns="91440" tIns="45720" rIns="91440" bIns="45720" rtlCol="0" anchor="t">
            <a:noAutofit/>
          </a:bodyPr>
          <a:lstStyle/>
          <a:p>
            <a:pPr>
              <a:buNone/>
            </a:pPr>
            <a:r>
              <a:rPr lang="en-GB" sz="2400" b="1" dirty="0">
                <a:solidFill>
                  <a:srgbClr val="7030A0"/>
                </a:solidFill>
                <a:latin typeface="Comic Sans MS"/>
              </a:rPr>
              <a:t>Leader: </a:t>
            </a:r>
            <a:r>
              <a:rPr lang="en-GB" sz="2400" dirty="0">
                <a:latin typeface="Comic Sans MS"/>
              </a:rPr>
              <a:t>Let us pray together the prayer which Jesus gave us saying:</a:t>
            </a:r>
          </a:p>
          <a:p>
            <a:pPr>
              <a:buNone/>
            </a:pPr>
            <a:endParaRPr lang="en-AU" sz="2400" i="1" dirty="0">
              <a:latin typeface="Comic Sans MS" panose="030F0702030302020204" pitchFamily="66" charset="0"/>
            </a:endParaRPr>
          </a:p>
          <a:p>
            <a:pPr>
              <a:buNone/>
            </a:pPr>
            <a:endParaRPr lang="en-AU" sz="2400" dirty="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2851140" y="701888"/>
            <a:ext cx="6225626" cy="57531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endParaRPr lang="en-AU" sz="1100" dirty="0">
              <a:latin typeface="Comic Sans MS"/>
              <a:cs typeface="Segoe UI"/>
            </a:endParaRPr>
          </a:p>
          <a:p>
            <a:pPr>
              <a:lnSpc>
                <a:spcPct val="114999"/>
              </a:lnSpc>
            </a:pPr>
            <a:r>
              <a:rPr lang="en-US" sz="2200" b="1" dirty="0">
                <a:solidFill>
                  <a:srgbClr val="7030A0"/>
                </a:solidFill>
                <a:latin typeface="Comic Sans MS"/>
                <a:cs typeface="Segoe UI"/>
              </a:rPr>
              <a:t>All: </a:t>
            </a:r>
            <a:r>
              <a:rPr lang="en-GB" sz="2400" b="1" dirty="0">
                <a:latin typeface="Comic Sans MS"/>
                <a:cs typeface="Segoe UI"/>
              </a:rPr>
              <a:t>Our Father in heaven,</a:t>
            </a:r>
            <a:r>
              <a:rPr lang="en-AU" sz="2400" dirty="0">
                <a:latin typeface="Comic Sans MS"/>
                <a:cs typeface="Segoe UI"/>
              </a:rPr>
              <a:t> </a:t>
            </a:r>
          </a:p>
          <a:p>
            <a:pPr>
              <a:lnSpc>
                <a:spcPct val="114999"/>
              </a:lnSpc>
            </a:pPr>
            <a:r>
              <a:rPr lang="en-GB" sz="2400" b="1" dirty="0">
                <a:latin typeface="Comic Sans MS"/>
                <a:cs typeface="Segoe UI"/>
              </a:rPr>
              <a:t>hallowed be your name,</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your kingdom come, your will be done,</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on earth as in heaven.</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Give us today our daily bread.</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Forgive us our sins </a:t>
            </a:r>
            <a:endParaRPr lang="en-US" sz="2400" dirty="0">
              <a:latin typeface="Comic Sans MS"/>
              <a:cs typeface="Segoe UI"/>
            </a:endParaRPr>
          </a:p>
          <a:p>
            <a:pPr>
              <a:lnSpc>
                <a:spcPct val="114999"/>
              </a:lnSpc>
            </a:pPr>
            <a:r>
              <a:rPr lang="en-GB" sz="2400" b="1" dirty="0">
                <a:latin typeface="Comic Sans MS"/>
                <a:cs typeface="Segoe UI"/>
              </a:rPr>
              <a:t>as we forgive those who sin against us.</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Save us from the time of trial </a:t>
            </a:r>
            <a:endParaRPr lang="en-US" sz="2400" dirty="0">
              <a:latin typeface="Comic Sans MS"/>
              <a:cs typeface="Segoe UI"/>
            </a:endParaRPr>
          </a:p>
          <a:p>
            <a:pPr>
              <a:lnSpc>
                <a:spcPct val="114999"/>
              </a:lnSpc>
            </a:pPr>
            <a:r>
              <a:rPr lang="en-GB" sz="2400" b="1" dirty="0">
                <a:latin typeface="Comic Sans MS"/>
                <a:cs typeface="Segoe UI"/>
              </a:rPr>
              <a:t>and deliver us from evil.</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For the kingdom, the power, </a:t>
            </a:r>
            <a:endParaRPr lang="en-US" sz="2400" dirty="0">
              <a:latin typeface="Comic Sans MS"/>
              <a:cs typeface="Segoe UI"/>
            </a:endParaRPr>
          </a:p>
          <a:p>
            <a:pPr>
              <a:lnSpc>
                <a:spcPct val="114999"/>
              </a:lnSpc>
            </a:pPr>
            <a:r>
              <a:rPr lang="en-GB" sz="2400" b="1" dirty="0">
                <a:latin typeface="Comic Sans MS"/>
                <a:cs typeface="Segoe UI"/>
              </a:rPr>
              <a:t>and the glory are yours </a:t>
            </a:r>
            <a:endParaRPr lang="en-US" sz="2400" dirty="0">
              <a:latin typeface="Comic Sans MS"/>
              <a:cs typeface="Segoe UI"/>
            </a:endParaRPr>
          </a:p>
          <a:p>
            <a:pPr>
              <a:lnSpc>
                <a:spcPct val="114999"/>
              </a:lnSpc>
            </a:pPr>
            <a:r>
              <a:rPr lang="en-GB" sz="2400" b="1" dirty="0">
                <a:latin typeface="Comic Sans MS"/>
                <a:cs typeface="Segoe UI"/>
              </a:rPr>
              <a:t>now and for ever. </a:t>
            </a:r>
            <a:endParaRPr lang="en-US" sz="2400" dirty="0">
              <a:latin typeface="Comic Sans MS"/>
              <a:cs typeface="Segoe UI"/>
            </a:endParaRPr>
          </a:p>
          <a:p>
            <a:pPr>
              <a:lnSpc>
                <a:spcPct val="114999"/>
              </a:lnSpc>
            </a:pPr>
            <a:r>
              <a:rPr lang="en-GB" sz="2400" b="1" dirty="0">
                <a:latin typeface="Comic Sans MS"/>
                <a:cs typeface="Segoe UI"/>
              </a:rPr>
              <a:t>Amen.</a:t>
            </a:r>
            <a:endParaRPr lang="en-US" dirty="0">
              <a:cs typeface="Times New Roman"/>
            </a:endParaRPr>
          </a:p>
        </p:txBody>
      </p:sp>
    </p:spTree>
    <p:extLst>
      <p:ext uri="{BB962C8B-B14F-4D97-AF65-F5344CB8AC3E}">
        <p14:creationId xmlns:p14="http://schemas.microsoft.com/office/powerpoint/2010/main" val="3757581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3CC"/>
        </a:solidFill>
        <a:effectLst/>
      </p:bgPr>
    </p:bg>
    <p:spTree>
      <p:nvGrpSpPr>
        <p:cNvPr id="1" name=""/>
        <p:cNvGrpSpPr/>
        <p:nvPr/>
      </p:nvGrpSpPr>
      <p:grpSpPr>
        <a:xfrm>
          <a:off x="0" y="0"/>
          <a:ext cx="0" cy="0"/>
          <a:chOff x="0" y="0"/>
          <a:chExt cx="0" cy="0"/>
        </a:xfrm>
      </p:grpSpPr>
      <p:sp>
        <p:nvSpPr>
          <p:cNvPr id="3" name="TextBox 2"/>
          <p:cNvSpPr txBox="1"/>
          <p:nvPr/>
        </p:nvSpPr>
        <p:spPr>
          <a:xfrm>
            <a:off x="2518192" y="2148426"/>
            <a:ext cx="7228642" cy="830997"/>
          </a:xfrm>
          <a:prstGeom prst="rect">
            <a:avLst/>
          </a:prstGeom>
          <a:noFill/>
        </p:spPr>
        <p:txBody>
          <a:bodyPr wrap="square" lIns="91440" tIns="45720" rIns="91440" bIns="45720" rtlCol="0" anchor="t">
            <a:spAutoFit/>
          </a:bodyPr>
          <a:lstStyle/>
          <a:p>
            <a:pPr algn="ctr"/>
            <a:r>
              <a:rPr lang="en-US" sz="4800" b="1" dirty="0">
                <a:solidFill>
                  <a:srgbClr val="7030A0"/>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smtClean="0"/>
              <a:t>4</a:t>
            </a:fld>
            <a:endParaRPr lang="en-AU"/>
          </a:p>
        </p:txBody>
      </p:sp>
      <p:sp>
        <p:nvSpPr>
          <p:cNvPr id="3" name="TextBox 2">
            <a:extLst>
              <a:ext uri="{FF2B5EF4-FFF2-40B4-BE49-F238E27FC236}">
                <a16:creationId xmlns:a16="http://schemas.microsoft.com/office/drawing/2014/main" id="{CBC8BBD3-BD91-373C-942F-D704DA4BC69B}"/>
              </a:ext>
            </a:extLst>
          </p:cNvPr>
          <p:cNvSpPr txBox="1"/>
          <p:nvPr/>
        </p:nvSpPr>
        <p:spPr>
          <a:xfrm>
            <a:off x="1179795" y="1714199"/>
            <a:ext cx="9731475" cy="3847207"/>
          </a:xfrm>
          <a:prstGeom prst="rect">
            <a:avLst/>
          </a:prstGeom>
          <a:noFill/>
        </p:spPr>
        <p:txBody>
          <a:bodyPr wrap="square" lIns="91440" tIns="45720" rIns="91440" bIns="45720" rtlCol="0" anchor="t">
            <a:spAutoFit/>
          </a:bodyPr>
          <a:lstStyle/>
          <a:p>
            <a:r>
              <a:rPr lang="en-AU" sz="2800" b="1" dirty="0">
                <a:solidFill>
                  <a:srgbClr val="7030A0"/>
                </a:solidFill>
                <a:latin typeface="Comic Sans MS"/>
              </a:rPr>
              <a:t>Leader: </a:t>
            </a:r>
            <a:r>
              <a:rPr lang="en-AU" sz="2800" dirty="0">
                <a:latin typeface="Comic Sans MS"/>
              </a:rPr>
              <a:t>As we settle into worship let your breath be soft, your mind be still, and your heart be open to the presence of God.</a:t>
            </a:r>
          </a:p>
          <a:p>
            <a:endParaRPr lang="en-AU" sz="2800" b="1" dirty="0">
              <a:solidFill>
                <a:srgbClr val="E3960B"/>
              </a:solidFill>
              <a:latin typeface="Comic Sans MS"/>
            </a:endParaRPr>
          </a:p>
          <a:p>
            <a:r>
              <a:rPr lang="en-AU" sz="2800" b="1" dirty="0">
                <a:solidFill>
                  <a:srgbClr val="7030A0"/>
                </a:solidFill>
                <a:latin typeface="Comic Sans MS"/>
              </a:rPr>
              <a:t>Opening Music: </a:t>
            </a:r>
            <a:r>
              <a:rPr lang="en-AU" sz="2400" dirty="0">
                <a:solidFill>
                  <a:srgbClr val="7030A0"/>
                </a:solidFill>
                <a:ea typeface="+mn-lt"/>
                <a:cs typeface="+mn-lt"/>
                <a:hlinkClick r:id="rId2"/>
              </a:rPr>
              <a:t>https://www.youtube.com/watch?v=0FI-h3OWr7Y</a:t>
            </a:r>
            <a:endParaRPr lang="en-AU" sz="2400">
              <a:solidFill>
                <a:srgbClr val="7030A0"/>
              </a:solidFill>
              <a:ea typeface="+mn-lt"/>
              <a:cs typeface="+mn-lt"/>
            </a:endParaRPr>
          </a:p>
          <a:p>
            <a:endParaRPr lang="en-AU" sz="2800" dirty="0">
              <a:solidFill>
                <a:srgbClr val="7030A0"/>
              </a:solidFill>
              <a:latin typeface="Times New Roman"/>
              <a:cs typeface="Times New Roman"/>
            </a:endParaRPr>
          </a:p>
          <a:p>
            <a:endParaRPr lang="en-AU" sz="2800" dirty="0">
              <a:solidFill>
                <a:srgbClr val="000000"/>
              </a:solidFill>
              <a:effectLst/>
              <a:latin typeface="Comic Sans MS" panose="030F0902030302020204" pitchFamily="66" charset="0"/>
              <a:ea typeface="Aptos" panose="020B0004020202020204" pitchFamily="34" charset="0"/>
              <a:cs typeface="Times New Roman" panose="02020603050405020304" pitchFamily="18" charset="0"/>
            </a:endParaRPr>
          </a:p>
          <a:p>
            <a:endParaRPr lang="en-AU" sz="2800" dirty="0">
              <a:solidFill>
                <a:srgbClr val="000000"/>
              </a:solidFill>
              <a:latin typeface="Comic Sans MS" panose="030F0902030302020204" pitchFamily="66" charset="0"/>
              <a:ea typeface="Aptos" panose="020B0004020202020204" pitchFamily="34" charset="0"/>
              <a:cs typeface="Times New Roman" panose="02020603050405020304" pitchFamily="18" charset="0"/>
            </a:endParaRPr>
          </a:p>
          <a:p>
            <a:endParaRPr lang="en-US" sz="2000" u="sng" dirty="0">
              <a:solidFill>
                <a:srgbClr val="E3960B"/>
              </a:solidFill>
              <a:latin typeface="Comic Sans MS" panose="030F0902030302020204" pitchFamily="66"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934581" y="465597"/>
            <a:ext cx="2395863" cy="584775"/>
          </a:xfrm>
          <a:prstGeom prst="rect">
            <a:avLst/>
          </a:prstGeom>
          <a:noFill/>
        </p:spPr>
        <p:txBody>
          <a:bodyPr wrap="square" rtlCol="0">
            <a:spAutoFit/>
          </a:bodyPr>
          <a:lstStyle/>
          <a:p>
            <a:r>
              <a:rPr lang="en-AU" sz="3200" b="1" dirty="0">
                <a:solidFill>
                  <a:srgbClr val="7030A0"/>
                </a:solidFill>
                <a:latin typeface="Comic Sans MS" panose="030F0902030302020204" pitchFamily="66" charset="0"/>
              </a:rPr>
              <a:t>Invitation</a:t>
            </a:r>
          </a:p>
        </p:txBody>
      </p:sp>
    </p:spTree>
    <p:extLst>
      <p:ext uri="{BB962C8B-B14F-4D97-AF65-F5344CB8AC3E}">
        <p14:creationId xmlns:p14="http://schemas.microsoft.com/office/powerpoint/2010/main" val="237520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3CC"/>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40</a:t>
            </a:fld>
            <a:endParaRPr lang="en-AU"/>
          </a:p>
        </p:txBody>
      </p:sp>
      <p:sp>
        <p:nvSpPr>
          <p:cNvPr id="5" name="TextBox 4"/>
          <p:cNvSpPr txBox="1"/>
          <p:nvPr/>
        </p:nvSpPr>
        <p:spPr>
          <a:xfrm>
            <a:off x="136306" y="2593984"/>
            <a:ext cx="5159359" cy="655629"/>
          </a:xfrm>
          <a:prstGeom prst="rect">
            <a:avLst/>
          </a:prstGeom>
          <a:noFill/>
        </p:spPr>
        <p:txBody>
          <a:bodyPr wrap="square" lIns="91440" tIns="45720" rIns="91440" bIns="45720" rtlCol="0" anchor="t">
            <a:spAutoFit/>
          </a:bodyPr>
          <a:lstStyle/>
          <a:p>
            <a:pPr algn="ctr">
              <a:lnSpc>
                <a:spcPct val="125000"/>
              </a:lnSpc>
            </a:pPr>
            <a:r>
              <a:rPr lang="en-US" sz="3200" b="1">
                <a:solidFill>
                  <a:srgbClr val="7030A0"/>
                </a:solidFill>
                <a:latin typeface="Comic Sans MS"/>
              </a:rPr>
              <a:t>Hermit Wisdom</a:t>
            </a:r>
            <a:endParaRPr lang="en-US" sz="3200" b="1" dirty="0">
              <a:solidFill>
                <a:srgbClr val="7030A0"/>
              </a:solidFill>
              <a:cs typeface="Times New Roman"/>
            </a:endParaRPr>
          </a:p>
        </p:txBody>
      </p:sp>
      <p:pic>
        <p:nvPicPr>
          <p:cNvPr id="3" name="Picture 2" descr="A painting of a monk in a room with windows and a light&#10;&#10;AI-generated content may be incorrect.">
            <a:extLst>
              <a:ext uri="{FF2B5EF4-FFF2-40B4-BE49-F238E27FC236}">
                <a16:creationId xmlns:a16="http://schemas.microsoft.com/office/drawing/2014/main" id="{4D77F5A2-22EB-EC8D-54D1-ABEA9762D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337" y="1754398"/>
            <a:ext cx="3756891" cy="3756891"/>
          </a:xfrm>
          <a:prstGeom prst="rect">
            <a:avLst/>
          </a:prstGeom>
        </p:spPr>
      </p:pic>
    </p:spTree>
    <p:extLst>
      <p:ext uri="{BB962C8B-B14F-4D97-AF65-F5344CB8AC3E}">
        <p14:creationId xmlns:p14="http://schemas.microsoft.com/office/powerpoint/2010/main" val="683501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41</a:t>
            </a:fld>
            <a:endParaRPr lang="en-AU"/>
          </a:p>
        </p:txBody>
      </p:sp>
      <p:sp>
        <p:nvSpPr>
          <p:cNvPr id="3" name="Rectangle 2"/>
          <p:cNvSpPr/>
          <p:nvPr/>
        </p:nvSpPr>
        <p:spPr>
          <a:xfrm>
            <a:off x="467437" y="651955"/>
            <a:ext cx="6124432" cy="461665"/>
          </a:xfrm>
          <a:prstGeom prst="rect">
            <a:avLst/>
          </a:prstGeom>
        </p:spPr>
        <p:txBody>
          <a:bodyPr wrap="square">
            <a:spAutoFit/>
          </a:bodyPr>
          <a:lstStyle/>
          <a:p>
            <a:r>
              <a:rPr lang="en-GB" sz="2400" b="1" dirty="0">
                <a:solidFill>
                  <a:srgbClr val="7030A0"/>
                </a:solidFill>
                <a:latin typeface="Comic Sans MS" panose="030F0702030302020204" pitchFamily="66" charset="0"/>
              </a:rPr>
              <a:t>Leader: </a:t>
            </a:r>
            <a:r>
              <a:rPr lang="en-GB" sz="2400" dirty="0">
                <a:latin typeface="Comic Sans MS" panose="030F0702030302020204" pitchFamily="66" charset="0"/>
              </a:rPr>
              <a:t>Wisdom from Gildas the Wise   </a:t>
            </a:r>
          </a:p>
        </p:txBody>
      </p:sp>
      <p:sp>
        <p:nvSpPr>
          <p:cNvPr id="4" name="TextBox 3">
            <a:extLst>
              <a:ext uri="{FF2B5EF4-FFF2-40B4-BE49-F238E27FC236}">
                <a16:creationId xmlns:a16="http://schemas.microsoft.com/office/drawing/2014/main" id="{5DB57E1C-3493-5C5F-2928-69452F7C154D}"/>
              </a:ext>
            </a:extLst>
          </p:cNvPr>
          <p:cNvSpPr txBox="1"/>
          <p:nvPr/>
        </p:nvSpPr>
        <p:spPr>
          <a:xfrm>
            <a:off x="1135397" y="1695796"/>
            <a:ext cx="9994231" cy="3909083"/>
          </a:xfrm>
          <a:prstGeom prst="rect">
            <a:avLst/>
          </a:prstGeom>
          <a:noFill/>
        </p:spPr>
        <p:txBody>
          <a:bodyPr wrap="square" rtlCol="0">
            <a:spAutoFit/>
          </a:bodyPr>
          <a:lstStyle/>
          <a:p>
            <a:pPr lvl="0" eaLnBrk="0" fontAlgn="base" hangingPunct="0">
              <a:lnSpc>
                <a:spcPct val="150000"/>
              </a:lnSpc>
              <a:spcBef>
                <a:spcPct val="0"/>
              </a:spcBef>
              <a:spcAft>
                <a:spcPct val="0"/>
              </a:spcAft>
            </a:pPr>
            <a:r>
              <a:rPr lang="en-AU" sz="2400" dirty="0">
                <a:latin typeface="Comic Sans MS" panose="030F0902030302020204" pitchFamily="66" charset="0"/>
              </a:rPr>
              <a:t>“You are drunk with the practicing of constant sins, and shaken by the waves of accumulated crimes that incessantly rush upon you; seek then, as though you had suffered shipwreck, with all the striving of your mind, for the single plank of penitence that can carry you to the land of the living, so that the fury of the Lord may be turned away from you. For in His mercy He said: 'I do not desire the death of a sinner, but that he may turn and live.”</a:t>
            </a:r>
            <a:endParaRPr lang="en-US" altLang="en-US" sz="2400" dirty="0">
              <a:latin typeface="Comic Sans MS" panose="030F0902030302020204" pitchFamily="66" charset="0"/>
            </a:endParaRPr>
          </a:p>
        </p:txBody>
      </p:sp>
    </p:spTree>
    <p:extLst>
      <p:ext uri="{BB962C8B-B14F-4D97-AF65-F5344CB8AC3E}">
        <p14:creationId xmlns:p14="http://schemas.microsoft.com/office/powerpoint/2010/main" val="3633357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a:latin typeface="Comic Sans MS"/>
              </a:rPr>
              <a:t>​</a:t>
            </a:r>
          </a:p>
        </p:txBody>
      </p:sp>
      <p:sp>
        <p:nvSpPr>
          <p:cNvPr id="5" name="TextBox 4">
            <a:extLst>
              <a:ext uri="{FF2B5EF4-FFF2-40B4-BE49-F238E27FC236}">
                <a16:creationId xmlns:a16="http://schemas.microsoft.com/office/drawing/2014/main" id="{FF80D2C2-7AC7-1968-9E07-003A424509B4}"/>
              </a:ext>
            </a:extLst>
          </p:cNvPr>
          <p:cNvSpPr txBox="1"/>
          <p:nvPr/>
        </p:nvSpPr>
        <p:spPr>
          <a:xfrm>
            <a:off x="135797" y="212933"/>
            <a:ext cx="10646923" cy="2062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7030A0"/>
                </a:solidFill>
                <a:latin typeface="Comic Sans MS"/>
                <a:cs typeface="Segoe UI"/>
              </a:rPr>
              <a:t>Leader: </a:t>
            </a:r>
            <a:r>
              <a:rPr lang="en-US" sz="2400" dirty="0">
                <a:solidFill>
                  <a:srgbClr val="7030A0"/>
                </a:solidFill>
                <a:latin typeface="Comic Sans MS"/>
                <a:cs typeface="Segoe UI"/>
              </a:rPr>
              <a:t>​</a:t>
            </a:r>
            <a:r>
              <a:rPr lang="en-US" sz="2400" dirty="0">
                <a:latin typeface="Comic Sans MS"/>
                <a:cs typeface="Segoe UI"/>
              </a:rPr>
              <a:t>As we enter a few minutes of silence together, you are invited to pray this prayer of adoration and/or spend this time in contemplation. ​</a:t>
            </a:r>
          </a:p>
          <a:p>
            <a:r>
              <a:rPr lang="en-US" sz="2400" dirty="0">
                <a:latin typeface="Comic Sans MS"/>
                <a:cs typeface="Segoe UI"/>
              </a:rPr>
              <a:t>The Spiritual Communion prayer follows </a:t>
            </a:r>
          </a:p>
          <a:p>
            <a:r>
              <a:rPr lang="en-US" sz="2400" dirty="0">
                <a:latin typeface="Comic Sans MS"/>
                <a:cs typeface="Segoe UI"/>
              </a:rPr>
              <a:t>on the next slide. Let us be still.</a:t>
            </a:r>
          </a:p>
          <a:p>
            <a:pPr>
              <a:lnSpc>
                <a:spcPct val="150000"/>
              </a:lnSpc>
            </a:pPr>
            <a:r>
              <a:rPr lang="en-US" sz="2400" b="1" dirty="0">
                <a:solidFill>
                  <a:srgbClr val="7030A0"/>
                </a:solidFill>
                <a:latin typeface="Comic Sans MS"/>
                <a:cs typeface="Segoe UI"/>
              </a:rPr>
              <a:t>Leader and Cantor Mute</a:t>
            </a:r>
          </a:p>
        </p:txBody>
      </p:sp>
      <p:sp>
        <p:nvSpPr>
          <p:cNvPr id="2" name="TextBox 1">
            <a:extLst>
              <a:ext uri="{FF2B5EF4-FFF2-40B4-BE49-F238E27FC236}">
                <a16:creationId xmlns:a16="http://schemas.microsoft.com/office/drawing/2014/main" id="{93F294E1-B4C8-90AC-7D2C-E55FA7ADFC45}"/>
              </a:ext>
            </a:extLst>
          </p:cNvPr>
          <p:cNvSpPr txBox="1"/>
          <p:nvPr/>
        </p:nvSpPr>
        <p:spPr>
          <a:xfrm>
            <a:off x="686530" y="3081151"/>
            <a:ext cx="5409470" cy="3046988"/>
          </a:xfrm>
          <a:prstGeom prst="rect">
            <a:avLst/>
          </a:prstGeom>
          <a:noFill/>
        </p:spPr>
        <p:txBody>
          <a:bodyPr wrap="square" rtlCol="0">
            <a:spAutoFit/>
          </a:bodyPr>
          <a:lstStyle/>
          <a:p>
            <a:pPr eaLnBrk="0" fontAlgn="base" hangingPunct="0">
              <a:spcBef>
                <a:spcPct val="0"/>
              </a:spcBef>
              <a:spcAft>
                <a:spcPct val="0"/>
              </a:spcAft>
            </a:pPr>
            <a:r>
              <a:rPr lang="en-US" altLang="en-US" sz="2400" dirty="0">
                <a:latin typeface="Comic Sans MS" panose="030F0902030302020204" pitchFamily="66" charset="0"/>
              </a:rPr>
              <a:t>Dear God,</a:t>
            </a:r>
            <a:br>
              <a:rPr lang="en-US" altLang="en-US" sz="1600" dirty="0">
                <a:latin typeface="Comic Sans MS" panose="030F0902030302020204" pitchFamily="66" charset="0"/>
              </a:rPr>
            </a:br>
            <a:r>
              <a:rPr lang="en-US" altLang="en-US" sz="2400" dirty="0">
                <a:latin typeface="Comic Sans MS" panose="030F0902030302020204" pitchFamily="66" charset="0"/>
              </a:rPr>
              <a:t>we offer up to you all our questions,</a:t>
            </a:r>
            <a:br>
              <a:rPr lang="en-US" altLang="en-US" sz="1600" dirty="0">
                <a:latin typeface="Comic Sans MS" panose="030F0902030302020204" pitchFamily="66" charset="0"/>
              </a:rPr>
            </a:br>
            <a:r>
              <a:rPr lang="en-US" altLang="en-US" sz="2400" dirty="0">
                <a:latin typeface="Comic Sans MS" panose="030F0902030302020204" pitchFamily="66" charset="0"/>
              </a:rPr>
              <a:t>and ask that we would receive from you</a:t>
            </a:r>
            <a:r>
              <a:rPr lang="en-US" altLang="en-US" sz="1600" dirty="0">
                <a:latin typeface="Comic Sans MS" panose="030F0902030302020204" pitchFamily="66" charset="0"/>
              </a:rPr>
              <a:t> </a:t>
            </a:r>
            <a:r>
              <a:rPr lang="en-US" altLang="en-US" sz="2400" dirty="0">
                <a:latin typeface="Comic Sans MS" panose="030F0902030302020204" pitchFamily="66" charset="0"/>
              </a:rPr>
              <a:t>the answers that we need for the next step of our journey,</a:t>
            </a:r>
            <a:br>
              <a:rPr lang="en-US" altLang="en-US" sz="1600" dirty="0">
                <a:latin typeface="Comic Sans MS" panose="030F0902030302020204" pitchFamily="66" charset="0"/>
              </a:rPr>
            </a:br>
            <a:r>
              <a:rPr lang="en-US" altLang="en-US" sz="2400" dirty="0">
                <a:latin typeface="Comic Sans MS" panose="030F0902030302020204" pitchFamily="66" charset="0"/>
              </a:rPr>
              <a:t>according to your will.</a:t>
            </a:r>
            <a:br>
              <a:rPr lang="en-US" altLang="en-US" sz="1600" dirty="0">
                <a:latin typeface="Comic Sans MS" panose="030F0902030302020204" pitchFamily="66" charset="0"/>
              </a:rPr>
            </a:br>
            <a:r>
              <a:rPr lang="en-US" altLang="en-US" sz="2400" dirty="0">
                <a:latin typeface="Comic Sans MS" panose="030F0902030302020204" pitchFamily="66" charset="0"/>
              </a:rPr>
              <a:t>In Jesus’ name we pray.</a:t>
            </a:r>
            <a:endParaRPr lang="en-US" altLang="en-US" sz="3600" dirty="0">
              <a:latin typeface="Comic Sans MS" panose="030F0902030302020204" pitchFamily="66" charset="0"/>
            </a:endParaRPr>
          </a:p>
          <a:p>
            <a:pPr lvl="0" eaLnBrk="0" fontAlgn="base" hangingPunct="0">
              <a:spcBef>
                <a:spcPct val="0"/>
              </a:spcBef>
              <a:spcAft>
                <a:spcPct val="0"/>
              </a:spcAft>
            </a:pPr>
            <a:r>
              <a:rPr lang="en-US" altLang="en-US" sz="2400" dirty="0">
                <a:latin typeface="Comic Sans MS" panose="030F0902030302020204" pitchFamily="66" charset="0"/>
              </a:rPr>
              <a:t>Amen</a:t>
            </a:r>
            <a:endParaRPr lang="en-US" altLang="en-US" sz="3600" dirty="0">
              <a:latin typeface="Comic Sans MS" panose="030F0902030302020204" pitchFamily="66" charset="0"/>
            </a:endParaRPr>
          </a:p>
        </p:txBody>
      </p:sp>
      <p:pic>
        <p:nvPicPr>
          <p:cNvPr id="8" name="Picture 7" descr="A statue of a person sitting on a stone&#10;&#10;AI-generated content may be incorrect.">
            <a:extLst>
              <a:ext uri="{FF2B5EF4-FFF2-40B4-BE49-F238E27FC236}">
                <a16:creationId xmlns:a16="http://schemas.microsoft.com/office/drawing/2014/main" id="{E8460779-5780-9007-2B9F-83845794B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5401" y="1557243"/>
            <a:ext cx="4268694" cy="4268694"/>
          </a:xfrm>
          <a:prstGeom prst="rect">
            <a:avLst/>
          </a:prstGeom>
        </p:spPr>
      </p:pic>
    </p:spTree>
    <p:extLst>
      <p:ext uri="{BB962C8B-B14F-4D97-AF65-F5344CB8AC3E}">
        <p14:creationId xmlns:p14="http://schemas.microsoft.com/office/powerpoint/2010/main" val="2582763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6E3785-9573-B3AF-49AC-5CBCE829ED53}"/>
              </a:ext>
            </a:extLst>
          </p:cNvPr>
          <p:cNvSpPr>
            <a:spLocks noGrp="1"/>
          </p:cNvSpPr>
          <p:nvPr>
            <p:ph type="sldNum" sz="quarter" idx="12"/>
          </p:nvPr>
        </p:nvSpPr>
        <p:spPr/>
        <p:txBody>
          <a:bodyPr/>
          <a:lstStyle/>
          <a:p>
            <a:fld id="{D6BAAE04-8869-45BD-9FC4-571BC1F4B92A}" type="slidenum">
              <a:rPr lang="en-AU" smtClean="0"/>
              <a:t>43</a:t>
            </a:fld>
            <a:endParaRPr lang="en-AU"/>
          </a:p>
        </p:txBody>
      </p:sp>
      <p:pic>
        <p:nvPicPr>
          <p:cNvPr id="3" name="Picture 2" descr="A golden chalice with grapes and bread on a plate&#10;&#10;Description automatically generated">
            <a:extLst>
              <a:ext uri="{FF2B5EF4-FFF2-40B4-BE49-F238E27FC236}">
                <a16:creationId xmlns:a16="http://schemas.microsoft.com/office/drawing/2014/main" id="{B050B1E6-C20F-C7E9-0F31-C426461F0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717"/>
            <a:ext cx="6086474" cy="6858000"/>
          </a:xfrm>
          <a:prstGeom prst="rect">
            <a:avLst/>
          </a:prstGeom>
          <a:solidFill>
            <a:schemeClr val="accent3"/>
          </a:solidFill>
        </p:spPr>
      </p:pic>
      <p:sp>
        <p:nvSpPr>
          <p:cNvPr id="5" name="TextBox 4">
            <a:extLst>
              <a:ext uri="{FF2B5EF4-FFF2-40B4-BE49-F238E27FC236}">
                <a16:creationId xmlns:a16="http://schemas.microsoft.com/office/drawing/2014/main" id="{A56EBE17-B1FC-2FDD-2A04-66EF22D93121}"/>
              </a:ext>
            </a:extLst>
          </p:cNvPr>
          <p:cNvSpPr txBox="1"/>
          <p:nvPr/>
        </p:nvSpPr>
        <p:spPr>
          <a:xfrm>
            <a:off x="1" y="6717"/>
            <a:ext cx="6086474" cy="6740307"/>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dirty="0">
              <a:solidFill>
                <a:schemeClr val="bg1"/>
              </a:solidFill>
              <a:latin typeface="Comic Sans MS"/>
            </a:endParaRPr>
          </a:p>
          <a:p>
            <a:r>
              <a:rPr lang="en-US" sz="2400" dirty="0">
                <a:solidFill>
                  <a:schemeClr val="bg1"/>
                </a:solidFill>
                <a:latin typeface="Comic Sans MS"/>
              </a:rPr>
              <a:t>  Oh, my Lord Jesus I turn to you   </a:t>
            </a:r>
          </a:p>
          <a:p>
            <a:r>
              <a:rPr lang="en-US" sz="2400" dirty="0">
                <a:solidFill>
                  <a:schemeClr val="bg1"/>
                </a:solidFill>
                <a:latin typeface="Comic Sans MS"/>
              </a:rPr>
              <a:t>  present at the Altar and in the  </a:t>
            </a:r>
          </a:p>
          <a:p>
            <a:r>
              <a:rPr lang="en-US" sz="2400" dirty="0">
                <a:solidFill>
                  <a:schemeClr val="bg1"/>
                </a:solidFill>
                <a:latin typeface="Comic Sans MS"/>
              </a:rPr>
              <a:t> Tabernacle. I believe that you are </a:t>
            </a:r>
          </a:p>
          <a:p>
            <a:r>
              <a:rPr lang="en-US" sz="2400" dirty="0">
                <a:solidFill>
                  <a:schemeClr val="bg1"/>
                </a:solidFill>
                <a:latin typeface="Comic Sans MS"/>
              </a:rPr>
              <a:t>  present in the Holy Sacrament of your </a:t>
            </a:r>
          </a:p>
          <a:p>
            <a:r>
              <a:rPr lang="en-US" sz="2400" dirty="0">
                <a:solidFill>
                  <a:schemeClr val="bg1"/>
                </a:solidFill>
                <a:latin typeface="Comic Sans MS"/>
              </a:rPr>
              <a:t>  most Sacred Body and Blood. I love you </a:t>
            </a:r>
          </a:p>
          <a:p>
            <a:r>
              <a:rPr lang="en-US" sz="2400" dirty="0">
                <a:solidFill>
                  <a:schemeClr val="bg1"/>
                </a:solidFill>
                <a:latin typeface="Comic Sans MS"/>
              </a:rPr>
              <a:t>  above all things and I desire to receive </a:t>
            </a:r>
          </a:p>
          <a:p>
            <a:r>
              <a:rPr lang="en-US" sz="2400" dirty="0">
                <a:solidFill>
                  <a:schemeClr val="bg1"/>
                </a:solidFill>
                <a:latin typeface="Comic Sans MS"/>
              </a:rPr>
              <a:t>  you into my Soul. I cannot at this </a:t>
            </a:r>
          </a:p>
          <a:p>
            <a:r>
              <a:rPr lang="en-US" sz="2400" dirty="0">
                <a:solidFill>
                  <a:schemeClr val="bg1"/>
                </a:solidFill>
                <a:latin typeface="Comic Sans MS"/>
              </a:rPr>
              <a:t>  moment receive you Sacramentally in</a:t>
            </a:r>
          </a:p>
          <a:p>
            <a:r>
              <a:rPr lang="en-US" sz="2400" dirty="0">
                <a:solidFill>
                  <a:schemeClr val="bg1"/>
                </a:solidFill>
                <a:latin typeface="Comic Sans MS"/>
              </a:rPr>
              <a:t>  Holy Communion. Come spiritually into </a:t>
            </a:r>
          </a:p>
          <a:p>
            <a:r>
              <a:rPr lang="en-US" sz="2400" dirty="0">
                <a:solidFill>
                  <a:schemeClr val="bg1"/>
                </a:solidFill>
                <a:latin typeface="Comic Sans MS"/>
              </a:rPr>
              <a:t>  my heart. Purify it, Sanctify it. Render  </a:t>
            </a:r>
          </a:p>
          <a:p>
            <a:r>
              <a:rPr lang="en-US" sz="2400" dirty="0">
                <a:solidFill>
                  <a:schemeClr val="bg1"/>
                </a:solidFill>
                <a:latin typeface="Comic Sans MS"/>
              </a:rPr>
              <a:t>  my heart like your own heart. </a:t>
            </a:r>
            <a:endParaRPr lang="en-US" sz="2400" dirty="0">
              <a:solidFill>
                <a:schemeClr val="bg1"/>
              </a:solidFill>
              <a:latin typeface="Times New Roman"/>
              <a:cs typeface="Times New Roman"/>
            </a:endParaRPr>
          </a:p>
          <a:p>
            <a:r>
              <a:rPr lang="en-US" sz="2400" dirty="0">
                <a:solidFill>
                  <a:schemeClr val="bg1"/>
                </a:solidFill>
                <a:latin typeface="Comic Sans MS"/>
              </a:rPr>
              <a:t>  I embrace you as if you were already </a:t>
            </a:r>
          </a:p>
          <a:p>
            <a:r>
              <a:rPr lang="en-US" sz="2400" dirty="0">
                <a:solidFill>
                  <a:schemeClr val="bg1"/>
                </a:solidFill>
                <a:latin typeface="Comic Sans MS"/>
              </a:rPr>
              <a:t>  there and unite myself wholly with </a:t>
            </a:r>
          </a:p>
          <a:p>
            <a:r>
              <a:rPr lang="en-US" sz="2400" dirty="0">
                <a:solidFill>
                  <a:schemeClr val="bg1"/>
                </a:solidFill>
                <a:latin typeface="Comic Sans MS"/>
              </a:rPr>
              <a:t>  you. Never permit me to be separated </a:t>
            </a:r>
          </a:p>
          <a:p>
            <a:r>
              <a:rPr lang="en-US" sz="2400" dirty="0">
                <a:solidFill>
                  <a:schemeClr val="bg1"/>
                </a:solidFill>
                <a:latin typeface="Comic Sans MS"/>
              </a:rPr>
              <a:t>  from you. Lord, I am not worthy to </a:t>
            </a:r>
          </a:p>
          <a:p>
            <a:r>
              <a:rPr lang="en-US" sz="2400" dirty="0">
                <a:solidFill>
                  <a:schemeClr val="bg1"/>
                </a:solidFill>
                <a:latin typeface="Comic Sans MS"/>
              </a:rPr>
              <a:t>  receive you, but only say the word and I </a:t>
            </a:r>
          </a:p>
          <a:p>
            <a:r>
              <a:rPr lang="en-US" sz="2400" dirty="0">
                <a:solidFill>
                  <a:schemeClr val="bg1"/>
                </a:solidFill>
                <a:latin typeface="Comic Sans MS"/>
              </a:rPr>
              <a:t>  shall be healed. Amen</a:t>
            </a:r>
          </a:p>
        </p:txBody>
      </p:sp>
      <p:sp>
        <p:nvSpPr>
          <p:cNvPr id="6" name="TextBox 5">
            <a:extLst>
              <a:ext uri="{FF2B5EF4-FFF2-40B4-BE49-F238E27FC236}">
                <a16:creationId xmlns:a16="http://schemas.microsoft.com/office/drawing/2014/main" id="{CAC2B7F4-16C8-5675-C30F-B6DD1491E095}"/>
              </a:ext>
            </a:extLst>
          </p:cNvPr>
          <p:cNvSpPr txBox="1"/>
          <p:nvPr/>
        </p:nvSpPr>
        <p:spPr>
          <a:xfrm>
            <a:off x="6317671" y="1102274"/>
            <a:ext cx="2559526" cy="1908215"/>
          </a:xfrm>
          <a:prstGeom prst="rect">
            <a:avLst/>
          </a:prstGeom>
          <a:noFill/>
        </p:spPr>
        <p:txBody>
          <a:bodyPr wrap="square" lIns="91440" tIns="45720" rIns="91440" bIns="45720" rtlCol="0" anchor="t">
            <a:spAutoFit/>
          </a:bodyPr>
          <a:lstStyle/>
          <a:p>
            <a:pPr algn="ctr">
              <a:lnSpc>
                <a:spcPct val="90000"/>
              </a:lnSpc>
              <a:spcAft>
                <a:spcPts val="600"/>
              </a:spcAft>
            </a:pPr>
            <a:r>
              <a:rPr lang="en-AU" sz="3200" b="1" dirty="0">
                <a:solidFill>
                  <a:srgbClr val="7030A0"/>
                </a:solidFill>
                <a:latin typeface="Comic Sans MS"/>
                <a:cs typeface="Times New Roman"/>
              </a:rPr>
              <a:t>Making a </a:t>
            </a:r>
            <a:endParaRPr lang="en-AU" sz="3200" b="1" dirty="0">
              <a:solidFill>
                <a:srgbClr val="7030A0"/>
              </a:solidFill>
              <a:latin typeface="Times New Roman"/>
              <a:cs typeface="Times New Roman"/>
            </a:endParaRPr>
          </a:p>
          <a:p>
            <a:pPr algn="ctr">
              <a:lnSpc>
                <a:spcPct val="90000"/>
              </a:lnSpc>
              <a:spcAft>
                <a:spcPts val="600"/>
              </a:spcAft>
            </a:pPr>
            <a:r>
              <a:rPr lang="en-AU" sz="3200" b="1" dirty="0">
                <a:solidFill>
                  <a:srgbClr val="7030A0"/>
                </a:solidFill>
                <a:latin typeface="Comic Sans MS"/>
                <a:cs typeface="Times New Roman"/>
              </a:rPr>
              <a:t>Spiritual Communion</a:t>
            </a:r>
          </a:p>
          <a:p>
            <a:pPr algn="ctr">
              <a:lnSpc>
                <a:spcPct val="90000"/>
              </a:lnSpc>
              <a:spcAft>
                <a:spcPts val="600"/>
              </a:spcAft>
            </a:pPr>
            <a:r>
              <a:rPr lang="en-AU" sz="2000" b="1" dirty="0">
                <a:solidFill>
                  <a:srgbClr val="7030A0"/>
                </a:solidFill>
                <a:latin typeface="Comic Sans MS"/>
                <a:cs typeface="Times New Roman"/>
              </a:rPr>
              <a:t>(Prayed in silence)</a:t>
            </a:r>
            <a:endParaRPr lang="en-AU" sz="2400" b="1" dirty="0">
              <a:solidFill>
                <a:srgbClr val="7030A0"/>
              </a:solidFill>
              <a:cs typeface="Times New Roman"/>
            </a:endParaRPr>
          </a:p>
        </p:txBody>
      </p:sp>
    </p:spTree>
    <p:extLst>
      <p:ext uri="{BB962C8B-B14F-4D97-AF65-F5344CB8AC3E}">
        <p14:creationId xmlns:p14="http://schemas.microsoft.com/office/powerpoint/2010/main" val="3731548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0594" y="499537"/>
            <a:ext cx="9306232" cy="5016758"/>
          </a:xfrm>
          <a:prstGeom prst="rect">
            <a:avLst/>
          </a:prstGeom>
          <a:noFill/>
        </p:spPr>
        <p:txBody>
          <a:bodyPr wrap="square" lIns="91440" tIns="45720" rIns="91440" bIns="45720" rtlCol="0" anchor="t">
            <a:spAutoFit/>
          </a:bodyPr>
          <a:lstStyle/>
          <a:p>
            <a:pPr algn="ctr"/>
            <a:r>
              <a:rPr lang="en-US" sz="3600" b="1" dirty="0">
                <a:solidFill>
                  <a:srgbClr val="7030A0"/>
                </a:solidFill>
                <a:latin typeface="Comic Sans MS"/>
              </a:rPr>
              <a:t>Leader unmutes</a:t>
            </a:r>
          </a:p>
          <a:p>
            <a:pPr algn="ctr"/>
            <a:endParaRPr lang="en-US" sz="2400" dirty="0">
              <a:solidFill>
                <a:srgbClr val="7030A0"/>
              </a:solidFill>
              <a:latin typeface="Comic Sans MS" panose="030F0702030302020204" pitchFamily="66" charset="0"/>
              <a:cs typeface="Times New Roman"/>
            </a:endParaRPr>
          </a:p>
          <a:p>
            <a:pPr algn="ctr"/>
            <a:r>
              <a:rPr lang="en-US" sz="3600" dirty="0">
                <a:solidFill>
                  <a:srgbClr val="7030A0"/>
                </a:solidFill>
                <a:latin typeface="Comic Sans MS"/>
              </a:rPr>
              <a:t>Our final song is</a:t>
            </a:r>
          </a:p>
          <a:p>
            <a:pPr algn="ctr"/>
            <a:endParaRPr lang="en-US" sz="3600" dirty="0">
              <a:solidFill>
                <a:srgbClr val="7030A0"/>
              </a:solidFill>
              <a:latin typeface="Comic Sans MS"/>
              <a:ea typeface="Aptos" panose="020B0004020202020204" pitchFamily="34" charset="0"/>
              <a:cs typeface="Times New Roman"/>
            </a:endParaRPr>
          </a:p>
          <a:p>
            <a:pPr algn="ctr"/>
            <a:r>
              <a:rPr lang="en-US" sz="3600" dirty="0">
                <a:solidFill>
                  <a:srgbClr val="7030A0"/>
                </a:solidFill>
                <a:latin typeface="Comic Sans MS"/>
                <a:ea typeface="Aptos" panose="020B0004020202020204" pitchFamily="34" charset="0"/>
                <a:cs typeface="Times New Roman"/>
              </a:rPr>
              <a:t>It Is No Secret</a:t>
            </a:r>
          </a:p>
          <a:p>
            <a:pPr algn="ctr"/>
            <a:r>
              <a:rPr lang="en-US" sz="2400" dirty="0">
                <a:solidFill>
                  <a:srgbClr val="7030A0"/>
                </a:solidFill>
                <a:ea typeface="+mn-lt"/>
                <a:cs typeface="+mn-lt"/>
                <a:hlinkClick r:id="rId2"/>
              </a:rPr>
              <a:t>https://www.youtube.com/watch?v=qEilNm1VUw4</a:t>
            </a:r>
            <a:endParaRPr lang="en-US" sz="2400"/>
          </a:p>
          <a:p>
            <a:pPr algn="ctr"/>
            <a:endParaRPr lang="en-US" sz="3600" dirty="0">
              <a:solidFill>
                <a:srgbClr val="7030A0"/>
              </a:solidFill>
              <a:latin typeface="Times New Roman"/>
              <a:ea typeface="Calibri"/>
              <a:cs typeface="Times New Roman"/>
            </a:endParaRPr>
          </a:p>
          <a:p>
            <a:pPr algn="ctr"/>
            <a:endParaRPr lang="en-US" sz="2800" dirty="0">
              <a:solidFill>
                <a:srgbClr val="7030A0"/>
              </a:solidFill>
              <a:latin typeface="Comic Sans MS" panose="030F0902030302020204" pitchFamily="66" charset="0"/>
              <a:ea typeface="Calibri"/>
              <a:cs typeface="Calibri"/>
            </a:endParaRPr>
          </a:p>
          <a:p>
            <a:pPr algn="ctr"/>
            <a:r>
              <a:rPr lang="en-US" sz="3200" dirty="0">
                <a:solidFill>
                  <a:srgbClr val="7030A0"/>
                </a:solidFill>
                <a:latin typeface="Comic Sans MS"/>
                <a:cs typeface="Segoe UI"/>
              </a:rPr>
              <a:t>​</a:t>
            </a:r>
            <a:r>
              <a:rPr lang="en-US" sz="3200" b="0" i="0" u="none" strike="noStrike" dirty="0">
                <a:solidFill>
                  <a:srgbClr val="7030A0"/>
                </a:solidFill>
                <a:effectLst/>
                <a:latin typeface="Comic Sans MS"/>
              </a:rPr>
              <a:t>We stay on mute</a:t>
            </a:r>
            <a:endParaRPr lang="en-US" sz="3200" dirty="0">
              <a:solidFill>
                <a:srgbClr val="7030A0"/>
              </a:solidFill>
              <a:latin typeface="Comic Sans MS"/>
              <a:ea typeface="+mn-lt"/>
              <a:cs typeface="+mn-lt"/>
            </a:endParaRPr>
          </a:p>
          <a:p>
            <a:pPr algn="ctr"/>
            <a:r>
              <a:rPr lang="en-US" sz="3200" dirty="0">
                <a:solidFill>
                  <a:srgbClr val="7030A0"/>
                </a:solidFill>
                <a:latin typeface="Comic Sans MS"/>
                <a:ea typeface="+mn-lt"/>
                <a:cs typeface="+mn-lt"/>
              </a:rPr>
              <a:t>Leader and Cantor mute</a:t>
            </a:r>
            <a:endParaRPr lang="en-US" dirty="0">
              <a:solidFill>
                <a:srgbClr val="7030A0"/>
              </a:solidFill>
              <a:latin typeface="Comic Sans MS"/>
            </a:endParaRPr>
          </a:p>
        </p:txBody>
      </p:sp>
    </p:spTree>
    <p:extLst>
      <p:ext uri="{BB962C8B-B14F-4D97-AF65-F5344CB8AC3E}">
        <p14:creationId xmlns:p14="http://schemas.microsoft.com/office/powerpoint/2010/main" val="633962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82876" y="1589041"/>
            <a:ext cx="9879110" cy="4729821"/>
          </a:xfrm>
          <a:prstGeom prst="rect">
            <a:avLst/>
          </a:prstGeom>
        </p:spPr>
        <p:txBody>
          <a:bodyPr wrap="square" lIns="91440" tIns="45720" rIns="91440" bIns="45720" anchor="t">
            <a:spAutoFit/>
          </a:bodyPr>
          <a:lstStyle/>
          <a:p>
            <a:pPr>
              <a:lnSpc>
                <a:spcPct val="125000"/>
              </a:lnSpc>
            </a:pPr>
            <a:r>
              <a:rPr lang="en-US" sz="2400" b="1" dirty="0">
                <a:solidFill>
                  <a:srgbClr val="7030A0"/>
                </a:solidFill>
                <a:latin typeface="Comic Sans MS" panose="030F0902030302020204" pitchFamily="66" charset="0"/>
              </a:rPr>
              <a:t>Leader: </a:t>
            </a:r>
            <a:r>
              <a:rPr lang="en-US" sz="2400" dirty="0">
                <a:latin typeface="Comic Sans MS" panose="030F0902030302020204" pitchFamily="66" charset="0"/>
              </a:rPr>
              <a:t>We pray our sending prayer together.</a:t>
            </a:r>
          </a:p>
          <a:p>
            <a:pPr algn="l">
              <a:buNone/>
            </a:pPr>
            <a:endParaRPr lang="en-US" sz="2400" b="1" dirty="0">
              <a:solidFill>
                <a:srgbClr val="E3960B"/>
              </a:solidFill>
              <a:latin typeface="Comic Sans MS" panose="030F0902030302020204" pitchFamily="66" charset="0"/>
            </a:endParaRPr>
          </a:p>
          <a:p>
            <a:pPr eaLnBrk="0" fontAlgn="base" hangingPunct="0">
              <a:lnSpc>
                <a:spcPct val="150000"/>
              </a:lnSpc>
              <a:spcBef>
                <a:spcPct val="0"/>
              </a:spcBef>
              <a:spcAft>
                <a:spcPct val="0"/>
              </a:spcAft>
            </a:pPr>
            <a:r>
              <a:rPr lang="en-US" sz="2800" b="1" dirty="0">
                <a:solidFill>
                  <a:srgbClr val="7030A0"/>
                </a:solidFill>
                <a:latin typeface="Comic Sans MS" panose="030F0902030302020204" pitchFamily="66" charset="0"/>
              </a:rPr>
              <a:t>All: </a:t>
            </a:r>
            <a:r>
              <a:rPr lang="en-US" altLang="en-US" sz="2800" b="1" dirty="0">
                <a:latin typeface="Comic Sans MS" panose="030F0902030302020204" pitchFamily="66" charset="0"/>
              </a:rPr>
              <a:t>God of our journey and God of our questions,</a:t>
            </a:r>
            <a:br>
              <a:rPr lang="en-US" altLang="en-US" b="1" dirty="0">
                <a:latin typeface="Comic Sans MS" panose="030F0902030302020204" pitchFamily="66" charset="0"/>
              </a:rPr>
            </a:br>
            <a:r>
              <a:rPr lang="en-US" altLang="en-US" sz="2800" b="1" dirty="0">
                <a:latin typeface="Comic Sans MS" panose="030F0902030302020204" pitchFamily="66" charset="0"/>
              </a:rPr>
              <a:t>thank you for being with us each step of our journey,</a:t>
            </a:r>
            <a:br>
              <a:rPr lang="en-US" altLang="en-US" b="1" dirty="0">
                <a:latin typeface="Comic Sans MS" panose="030F0902030302020204" pitchFamily="66" charset="0"/>
              </a:rPr>
            </a:br>
            <a:r>
              <a:rPr lang="en-US" altLang="en-US" sz="2800" b="1" dirty="0">
                <a:latin typeface="Comic Sans MS" panose="030F0902030302020204" pitchFamily="66" charset="0"/>
              </a:rPr>
              <a:t>and that you hear each question we ask – both those we ask aloud and those we ask silently in our hearts. Be with us as we journey on and keep asking questions.</a:t>
            </a:r>
            <a:endParaRPr lang="en-US" altLang="en-US" sz="4000" b="1" dirty="0">
              <a:latin typeface="Comic Sans MS" panose="030F0902030302020204" pitchFamily="66" charset="0"/>
            </a:endParaRPr>
          </a:p>
          <a:p>
            <a:pPr lvl="0" eaLnBrk="0" fontAlgn="base" hangingPunct="0">
              <a:lnSpc>
                <a:spcPct val="150000"/>
              </a:lnSpc>
              <a:spcBef>
                <a:spcPct val="0"/>
              </a:spcBef>
              <a:spcAft>
                <a:spcPct val="0"/>
              </a:spcAft>
            </a:pPr>
            <a:r>
              <a:rPr lang="en-AU" sz="2800" b="1" dirty="0">
                <a:latin typeface="Comic Sans MS" panose="030F0902030302020204" pitchFamily="66" charset="0"/>
              </a:rPr>
              <a:t>Amen</a:t>
            </a:r>
          </a:p>
        </p:txBody>
      </p:sp>
      <p:sp>
        <p:nvSpPr>
          <p:cNvPr id="4" name="TextBox 3"/>
          <p:cNvSpPr txBox="1"/>
          <p:nvPr/>
        </p:nvSpPr>
        <p:spPr>
          <a:xfrm>
            <a:off x="4583832" y="548680"/>
            <a:ext cx="3182281" cy="584775"/>
          </a:xfrm>
          <a:prstGeom prst="rect">
            <a:avLst/>
          </a:prstGeom>
          <a:noFill/>
        </p:spPr>
        <p:txBody>
          <a:bodyPr wrap="none" lIns="91440" tIns="45720" rIns="91440" bIns="45720" rtlCol="0" anchor="t">
            <a:spAutoFit/>
          </a:bodyPr>
          <a:lstStyle/>
          <a:p>
            <a:r>
              <a:rPr lang="en-US" sz="3200" b="1" dirty="0">
                <a:solidFill>
                  <a:srgbClr val="7030A0"/>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300053" y="364014"/>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7030A0"/>
                </a:solidFill>
                <a:latin typeface="Comic Sans MS"/>
              </a:rPr>
              <a:t>Leader and cantor unmute</a:t>
            </a:r>
            <a:endParaRPr lang="en-GB" b="1" dirty="0">
              <a:solidFill>
                <a:srgbClr val="7030A0"/>
              </a:solidFill>
            </a:endParaRPr>
          </a:p>
        </p:txBody>
      </p:sp>
    </p:spTree>
    <p:extLst>
      <p:ext uri="{BB962C8B-B14F-4D97-AF65-F5344CB8AC3E}">
        <p14:creationId xmlns:p14="http://schemas.microsoft.com/office/powerpoint/2010/main" val="2756729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smtClean="0"/>
              <a:t>46</a:t>
            </a:fld>
            <a:endParaRPr lang="en-AU"/>
          </a:p>
        </p:txBody>
      </p:sp>
      <p:sp>
        <p:nvSpPr>
          <p:cNvPr id="3" name="TextBox 2">
            <a:extLst>
              <a:ext uri="{FF2B5EF4-FFF2-40B4-BE49-F238E27FC236}">
                <a16:creationId xmlns:a16="http://schemas.microsoft.com/office/drawing/2014/main" id="{57945C43-A4B3-1D7D-47D3-209D9FE790AE}"/>
              </a:ext>
            </a:extLst>
          </p:cNvPr>
          <p:cNvSpPr txBox="1"/>
          <p:nvPr/>
        </p:nvSpPr>
        <p:spPr>
          <a:xfrm>
            <a:off x="1373888" y="1730701"/>
            <a:ext cx="9446222" cy="38064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b="1" dirty="0">
                <a:solidFill>
                  <a:srgbClr val="7030A0"/>
                </a:solidFill>
                <a:latin typeface="Comic Sans MS"/>
              </a:rPr>
              <a:t>Leader: </a:t>
            </a:r>
            <a:r>
              <a:rPr lang="en-AU" sz="2800" dirty="0">
                <a:latin typeface="Comic Sans MS"/>
              </a:rPr>
              <a:t>Let us all invite God’s blessings together,</a:t>
            </a:r>
            <a:endParaRPr lang="en-US" sz="2800" dirty="0">
              <a:cs typeface="Times New Roman"/>
            </a:endParaRPr>
          </a:p>
          <a:p>
            <a:pPr marL="383540">
              <a:lnSpc>
                <a:spcPct val="150000"/>
              </a:lnSpc>
            </a:pPr>
            <a:endParaRPr lang="en-AU" sz="2400" dirty="0">
              <a:cs typeface="Times New Roman"/>
            </a:endParaRPr>
          </a:p>
          <a:p>
            <a:pPr marL="383540">
              <a:lnSpc>
                <a:spcPct val="150000"/>
              </a:lnSpc>
            </a:pPr>
            <a:r>
              <a:rPr lang="en-AU" sz="2800" b="1" dirty="0">
                <a:solidFill>
                  <a:srgbClr val="7030A0"/>
                </a:solidFill>
                <a:latin typeface="Comic Sans MS"/>
              </a:rPr>
              <a:t>All: </a:t>
            </a:r>
            <a:r>
              <a:rPr lang="en-AU" sz="2800" b="1" dirty="0">
                <a:latin typeface="Comic Sans MS"/>
              </a:rPr>
              <a:t>May the Lord bless us and keep us.</a:t>
            </a:r>
          </a:p>
          <a:p>
            <a:pPr marL="383540">
              <a:lnSpc>
                <a:spcPct val="150000"/>
              </a:lnSpc>
            </a:pPr>
            <a:r>
              <a:rPr lang="en-AU" sz="2800" b="1" dirty="0">
                <a:latin typeface="Comic Sans MS"/>
              </a:rPr>
              <a:t>May the Lord’s face shine upon us and be gracious to us. May the Lord’s countenance be lifted upon us, and bring us peace. Amen</a:t>
            </a:r>
          </a:p>
        </p:txBody>
      </p:sp>
      <p:sp>
        <p:nvSpPr>
          <p:cNvPr id="5" name="TextBox 4">
            <a:extLst>
              <a:ext uri="{FF2B5EF4-FFF2-40B4-BE49-F238E27FC236}">
                <a16:creationId xmlns:a16="http://schemas.microsoft.com/office/drawing/2014/main" id="{6BBDE8A0-77FF-2510-36E8-FC35F64A9753}"/>
              </a:ext>
            </a:extLst>
          </p:cNvPr>
          <p:cNvSpPr txBox="1"/>
          <p:nvPr/>
        </p:nvSpPr>
        <p:spPr>
          <a:xfrm>
            <a:off x="4335544" y="650063"/>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b="1" dirty="0">
                <a:solidFill>
                  <a:srgbClr val="7030A0"/>
                </a:solidFill>
                <a:latin typeface="Comic Sans MS"/>
              </a:rPr>
              <a:t>The Benediction </a:t>
            </a:r>
          </a:p>
        </p:txBody>
      </p:sp>
    </p:spTree>
    <p:extLst>
      <p:ext uri="{BB962C8B-B14F-4D97-AF65-F5344CB8AC3E}">
        <p14:creationId xmlns:p14="http://schemas.microsoft.com/office/powerpoint/2010/main" val="1511144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47</a:t>
            </a:fld>
            <a:endParaRPr lang="en-AU"/>
          </a:p>
        </p:txBody>
      </p:sp>
      <p:sp>
        <p:nvSpPr>
          <p:cNvPr id="3" name="TextBox 2"/>
          <p:cNvSpPr txBox="1"/>
          <p:nvPr/>
        </p:nvSpPr>
        <p:spPr>
          <a:xfrm>
            <a:off x="4211763" y="190313"/>
            <a:ext cx="3841500"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b="1" dirty="0">
                <a:solidFill>
                  <a:srgbClr val="7030A0"/>
                </a:solidFill>
                <a:latin typeface="Comic Sans MS"/>
              </a:rPr>
              <a:t>Notices</a:t>
            </a:r>
            <a:endParaRPr lang="en-US" sz="2400" dirty="0">
              <a:solidFill>
                <a:srgbClr val="7030A0"/>
              </a:solidFill>
              <a:latin typeface="Comic Sans MS"/>
              <a:cs typeface="Times New Roman"/>
            </a:endParaRPr>
          </a:p>
        </p:txBody>
      </p:sp>
      <p:sp>
        <p:nvSpPr>
          <p:cNvPr id="4" name="TextBox 3">
            <a:extLst>
              <a:ext uri="{FF2B5EF4-FFF2-40B4-BE49-F238E27FC236}">
                <a16:creationId xmlns:a16="http://schemas.microsoft.com/office/drawing/2014/main" id="{CCA9633D-43D5-4FB6-7E44-76302AD96596}"/>
              </a:ext>
            </a:extLst>
          </p:cNvPr>
          <p:cNvSpPr txBox="1"/>
          <p:nvPr/>
        </p:nvSpPr>
        <p:spPr>
          <a:xfrm>
            <a:off x="801096" y="2034600"/>
            <a:ext cx="10662834" cy="3508653"/>
          </a:xfrm>
          <a:prstGeom prst="rect">
            <a:avLst/>
          </a:prstGeom>
          <a:noFill/>
        </p:spPr>
        <p:txBody>
          <a:bodyPr wrap="square" lIns="91440" tIns="45720" rIns="91440" bIns="45720" rtlCol="0" anchor="t">
            <a:spAutoFit/>
          </a:bodyPr>
          <a:lstStyle/>
          <a:p>
            <a:pPr marL="342900" indent="-342900">
              <a:spcAft>
                <a:spcPts val="1200"/>
              </a:spcAft>
              <a:buFont typeface="Arial" panose="020B0604020202020204" pitchFamily="34" charset="0"/>
              <a:buChar char="•"/>
            </a:pPr>
            <a:r>
              <a:rPr lang="en-AU" sz="2400" b="0" i="0" u="none" strike="noStrike" dirty="0">
                <a:effectLst/>
                <a:latin typeface="Comic Sans MS"/>
              </a:rPr>
              <a:t>Companion Animal Ministry worksho</a:t>
            </a:r>
            <a:r>
              <a:rPr lang="en-AU" sz="2400" dirty="0">
                <a:latin typeface="Comic Sans MS"/>
              </a:rPr>
              <a:t>p today @ 11:00, everyone is welcome</a:t>
            </a:r>
          </a:p>
          <a:p>
            <a:pPr marL="342900" indent="-342900">
              <a:spcAft>
                <a:spcPts val="1200"/>
              </a:spcAft>
              <a:buFont typeface="Arial" panose="020B0604020202020204" pitchFamily="34" charset="0"/>
              <a:buChar char="•"/>
            </a:pPr>
            <a:r>
              <a:rPr lang="en-AU" sz="2400" dirty="0">
                <a:latin typeface="Comic Sans MS"/>
              </a:rPr>
              <a:t>Our </a:t>
            </a:r>
            <a:r>
              <a:rPr lang="en-AU" sz="2400" dirty="0">
                <a:latin typeface="Comic Sans MS"/>
                <a:hlinkClick r:id="rId2"/>
              </a:rPr>
              <a:t>Lent study</a:t>
            </a:r>
            <a:r>
              <a:rPr lang="en-AU" sz="2400" dirty="0">
                <a:latin typeface="Comic Sans MS"/>
              </a:rPr>
              <a:t> with the Cathedral continues Wednesday @ 7:30pm. Contact </a:t>
            </a:r>
            <a:r>
              <a:rPr lang="en-AU" sz="2400" dirty="0" err="1">
                <a:latin typeface="Comic Sans MS"/>
              </a:rPr>
              <a:t>Re’d</a:t>
            </a:r>
            <a:r>
              <a:rPr lang="en-AU" sz="2400" dirty="0">
                <a:latin typeface="Comic Sans MS"/>
              </a:rPr>
              <a:t> Jess if you would like to sign up </a:t>
            </a:r>
            <a:r>
              <a:rPr lang="en-AU" sz="2400" dirty="0">
                <a:latin typeface="Comic Sans MS" panose="030F0702030302020204" pitchFamily="66" charset="0"/>
              </a:rPr>
              <a:t>(</a:t>
            </a:r>
            <a:r>
              <a:rPr lang="en-AU" sz="2400" dirty="0">
                <a:latin typeface="Comic Sans MS" panose="030F0702030302020204" pitchFamily="66" charset="0"/>
                <a:hlinkClick r:id="rId3"/>
              </a:rPr>
              <a:t>jgrant@stjohnscathedral.com.au</a:t>
            </a:r>
            <a:r>
              <a:rPr lang="en-AU" sz="2400" dirty="0">
                <a:latin typeface="Comic Sans MS" panose="030F0702030302020204" pitchFamily="66" charset="0"/>
              </a:rPr>
              <a:t>).</a:t>
            </a:r>
          </a:p>
          <a:p>
            <a:pPr marL="342900" indent="-342900">
              <a:spcAft>
                <a:spcPts val="1200"/>
              </a:spcAft>
              <a:buFont typeface="Arial" panose="020B0604020202020204" pitchFamily="34" charset="0"/>
              <a:buChar char="•"/>
            </a:pPr>
            <a:r>
              <a:rPr lang="en-AU" sz="2400" b="0" i="0" u="none" strike="noStrike" dirty="0">
                <a:effectLst/>
                <a:latin typeface="Comic Sans MS"/>
              </a:rPr>
              <a:t>Prayer and Praise with Our Animal Friends, Thursday 12</a:t>
            </a:r>
            <a:r>
              <a:rPr lang="en-AU" sz="2400" b="0" i="0" u="none" strike="noStrike" baseline="30000" dirty="0">
                <a:effectLst/>
                <a:latin typeface="Comic Sans MS"/>
              </a:rPr>
              <a:t>th</a:t>
            </a:r>
            <a:r>
              <a:rPr lang="en-AU" sz="2400" b="0" i="0" u="none" strike="noStrike" dirty="0">
                <a:effectLst/>
                <a:latin typeface="Comic Sans MS"/>
              </a:rPr>
              <a:t> March @ 6pm</a:t>
            </a:r>
          </a:p>
          <a:p>
            <a:pPr marL="342900" indent="-342900">
              <a:spcAft>
                <a:spcPts val="1200"/>
              </a:spcAft>
              <a:buFont typeface="Arial" panose="020B0604020202020204" pitchFamily="34" charset="0"/>
              <a:buChar char="•"/>
            </a:pPr>
            <a:r>
              <a:rPr lang="en-AU" sz="2400" b="0" i="0" u="none" strike="noStrike" dirty="0">
                <a:effectLst/>
                <a:latin typeface="Comic Sans MS"/>
              </a:rPr>
              <a:t>See HHO Events page for further upcoming events </a:t>
            </a:r>
            <a:r>
              <a:rPr lang="en-AU" sz="2400" b="0" i="0" u="none" strike="noStrike" dirty="0">
                <a:effectLst/>
                <a:latin typeface="Comic Sans MS"/>
                <a:hlinkClick r:id="rId4"/>
              </a:rPr>
              <a:t>HHO Events</a:t>
            </a:r>
            <a:endParaRPr lang="en-AU" sz="2400" b="0" i="0" u="none" strike="noStrike" dirty="0">
              <a:effectLst/>
              <a:latin typeface="Comic Sans MS"/>
            </a:endParaRPr>
          </a:p>
        </p:txBody>
      </p:sp>
    </p:spTree>
    <p:extLst>
      <p:ext uri="{BB962C8B-B14F-4D97-AF65-F5344CB8AC3E}">
        <p14:creationId xmlns:p14="http://schemas.microsoft.com/office/powerpoint/2010/main" val="655804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smtClean="0"/>
              <a:t>48</a:t>
            </a:fld>
            <a:endParaRPr lang="en-AU"/>
          </a:p>
        </p:txBody>
      </p:sp>
      <p:sp>
        <p:nvSpPr>
          <p:cNvPr id="4" name="TextBox 3">
            <a:extLst>
              <a:ext uri="{FF2B5EF4-FFF2-40B4-BE49-F238E27FC236}">
                <a16:creationId xmlns:a16="http://schemas.microsoft.com/office/drawing/2014/main" id="{02A61548-0461-02A1-A753-349E8F6DD9FF}"/>
              </a:ext>
            </a:extLst>
          </p:cNvPr>
          <p:cNvSpPr txBox="1"/>
          <p:nvPr/>
        </p:nvSpPr>
        <p:spPr>
          <a:xfrm>
            <a:off x="321550" y="66767"/>
            <a:ext cx="11543384" cy="67252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3200" b="1" dirty="0">
                <a:solidFill>
                  <a:srgbClr val="7030A0"/>
                </a:solidFill>
                <a:latin typeface="Comic Sans MS"/>
              </a:rPr>
              <a:t>Offerings: Thank you for your regular gifts to this ministry</a:t>
            </a:r>
          </a:p>
          <a:p>
            <a:pPr>
              <a:lnSpc>
                <a:spcPct val="150000"/>
              </a:lnSpc>
            </a:pPr>
            <a:endParaRPr lang="en-US" sz="1050" dirty="0">
              <a:solidFill>
                <a:srgbClr val="000000"/>
              </a:solidFill>
              <a:latin typeface="Comic Sans MS"/>
            </a:endParaRPr>
          </a:p>
          <a:p>
            <a:pPr>
              <a:lnSpc>
                <a:spcPct val="150000"/>
              </a:lnSpc>
            </a:pPr>
            <a:r>
              <a:rPr lang="en-US" sz="2400" dirty="0">
                <a:latin typeface="Comic Sans MS"/>
              </a:rPr>
              <a:t>Offerings are most welcome via</a:t>
            </a:r>
          </a:p>
          <a:p>
            <a:pPr>
              <a:lnSpc>
                <a:spcPct val="150000"/>
              </a:lnSpc>
            </a:pPr>
            <a:endParaRPr lang="en-US" sz="1000" dirty="0">
              <a:latin typeface="Comic Sans MS"/>
            </a:endParaRPr>
          </a:p>
          <a:p>
            <a:pPr marL="342900">
              <a:lnSpc>
                <a:spcPct val="150000"/>
              </a:lnSpc>
              <a:buFont typeface="Arial" panose="020B0604020202020204" pitchFamily="34" charset="0"/>
              <a:buChar char="•"/>
            </a:pPr>
            <a:r>
              <a:rPr lang="en-US" sz="2400" dirty="0">
                <a:latin typeface="Comic Sans MS"/>
              </a:rPr>
              <a:t>The HHO App</a:t>
            </a:r>
            <a:endParaRPr lang="en-US" dirty="0">
              <a:cs typeface="Times New Roman"/>
            </a:endParaRP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Direct Debit </a:t>
            </a: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International Direct Debit</a:t>
            </a: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Please consider a one-off donation </a:t>
            </a:r>
          </a:p>
          <a:p>
            <a:pPr>
              <a:lnSpc>
                <a:spcPct val="150000"/>
              </a:lnSpc>
            </a:pPr>
            <a:r>
              <a:rPr lang="en-US" sz="2400" dirty="0">
                <a:latin typeface="Comic Sans MS"/>
              </a:rPr>
              <a:t>    or leaving a legacy in your Will</a:t>
            </a:r>
          </a:p>
          <a:p>
            <a:pPr>
              <a:lnSpc>
                <a:spcPct val="150000"/>
              </a:lnSpc>
            </a:pPr>
            <a:endParaRPr lang="en-US" sz="1050" dirty="0">
              <a:latin typeface="Comic Sans MS"/>
            </a:endParaRPr>
          </a:p>
          <a:p>
            <a:pPr>
              <a:lnSpc>
                <a:spcPct val="150000"/>
              </a:lnSpc>
            </a:pPr>
            <a:r>
              <a:rPr lang="en-US" sz="2400" dirty="0">
                <a:latin typeface="Comic Sans MS"/>
              </a:rPr>
              <a:t>For further information go to HHO give page </a:t>
            </a:r>
            <a:r>
              <a:rPr lang="en-US" sz="2400" dirty="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US" sz="2400" dirty="0">
                <a:solidFill>
                  <a:srgbClr val="00B050"/>
                </a:solidFill>
                <a:latin typeface="Comic Sans MS"/>
              </a:rPr>
              <a:t>                                             </a:t>
            </a:r>
          </a:p>
        </p:txBody>
      </p:sp>
      <p:pic>
        <p:nvPicPr>
          <p:cNvPr id="6" name="Picture 5" descr="A plate with coins on it&#10;&#10;AI-generated content may be incorrect.">
            <a:extLst>
              <a:ext uri="{FF2B5EF4-FFF2-40B4-BE49-F238E27FC236}">
                <a16:creationId xmlns:a16="http://schemas.microsoft.com/office/drawing/2014/main" id="{48A98183-33CE-77C4-6D85-584139FEC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136" y="1434722"/>
            <a:ext cx="3988556" cy="3988556"/>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49</a:t>
            </a:fld>
            <a:endParaRPr lang="en-AU"/>
          </a:p>
        </p:txBody>
      </p:sp>
      <p:sp>
        <p:nvSpPr>
          <p:cNvPr id="8" name="TextBox 7">
            <a:extLst>
              <a:ext uri="{FF2B5EF4-FFF2-40B4-BE49-F238E27FC236}">
                <a16:creationId xmlns:a16="http://schemas.microsoft.com/office/drawing/2014/main" id="{7912087A-1A4D-9918-1F75-57904D76CC8F}"/>
              </a:ext>
            </a:extLst>
          </p:cNvPr>
          <p:cNvSpPr txBox="1"/>
          <p:nvPr/>
        </p:nvSpPr>
        <p:spPr>
          <a:xfrm>
            <a:off x="2054272" y="443951"/>
            <a:ext cx="8483125" cy="1323439"/>
          </a:xfrm>
          <a:prstGeom prst="rect">
            <a:avLst/>
          </a:prstGeom>
          <a:noFill/>
        </p:spPr>
        <p:txBody>
          <a:bodyPr wrap="square" lIns="91440" tIns="45720" rIns="91440" bIns="45720" anchor="t">
            <a:spAutoFit/>
          </a:bodyPr>
          <a:lstStyle/>
          <a:p>
            <a:pPr algn="ctr" fontAlgn="base">
              <a:defRPr/>
            </a:pPr>
            <a:r>
              <a:rPr lang="en-AU" sz="2800" dirty="0">
                <a:solidFill>
                  <a:srgbClr val="7030A0"/>
                </a:solidFill>
                <a:effectLst/>
                <a:latin typeface="Comic Sans MS"/>
              </a:rPr>
              <a:t>Serving next week </a:t>
            </a:r>
            <a:endParaRPr lang="en-AU" sz="2400" dirty="0">
              <a:solidFill>
                <a:srgbClr val="7030A0"/>
              </a:solidFill>
              <a:latin typeface="Comic Sans MS"/>
            </a:endParaRPr>
          </a:p>
          <a:p>
            <a:pPr algn="ctr">
              <a:defRPr/>
            </a:pPr>
            <a:r>
              <a:rPr lang="en-AU" sz="2800" dirty="0">
                <a:solidFill>
                  <a:srgbClr val="7030A0"/>
                </a:solidFill>
                <a:latin typeface="Comic Sans MS"/>
              </a:rPr>
              <a:t> Sunday 8</a:t>
            </a:r>
            <a:r>
              <a:rPr lang="en-AU" sz="2800" baseline="30000" dirty="0">
                <a:solidFill>
                  <a:srgbClr val="7030A0"/>
                </a:solidFill>
                <a:latin typeface="Comic Sans MS"/>
              </a:rPr>
              <a:t>th</a:t>
            </a:r>
            <a:r>
              <a:rPr lang="en-AU" sz="2800" dirty="0">
                <a:solidFill>
                  <a:srgbClr val="7030A0"/>
                </a:solidFill>
                <a:latin typeface="Comic Sans MS"/>
              </a:rPr>
              <a:t> March  </a:t>
            </a:r>
            <a:endParaRPr lang="en-AU" sz="2400" dirty="0">
              <a:solidFill>
                <a:srgbClr val="7030A0"/>
              </a:solidFill>
              <a:latin typeface="Comic Sans MS"/>
            </a:endParaRPr>
          </a:p>
          <a:p>
            <a:pPr algn="ctr">
              <a:defRPr/>
            </a:pPr>
            <a:r>
              <a:rPr lang="en-AU" sz="2400" dirty="0">
                <a:solidFill>
                  <a:srgbClr val="7030A0"/>
                </a:solidFill>
                <a:latin typeface="Comic Sans MS"/>
              </a:rPr>
              <a:t>9:00 am AEST</a:t>
            </a:r>
            <a:endParaRPr lang="en-US" sz="2400" dirty="0">
              <a:solidFill>
                <a:srgbClr val="7030A0"/>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662813" y="5358425"/>
            <a:ext cx="8244840" cy="1323439"/>
          </a:xfrm>
          <a:prstGeom prst="rect">
            <a:avLst/>
          </a:prstGeom>
          <a:noFill/>
        </p:spPr>
        <p:txBody>
          <a:bodyPr wrap="square" lIns="91440" tIns="45720" rIns="91440" bIns="45720" anchor="t">
            <a:spAutoFit/>
          </a:bodyPr>
          <a:lstStyle/>
          <a:p>
            <a:pPr algn="ctr" fontAlgn="base">
              <a:defRPr/>
            </a:pPr>
            <a:r>
              <a:rPr lang="en-AU" sz="2000" b="1" dirty="0">
                <a:effectLst/>
                <a:latin typeface="Comic Sans MS"/>
              </a:rPr>
              <a:t>New Servers always welcome! </a:t>
            </a:r>
          </a:p>
          <a:p>
            <a:pPr fontAlgn="base">
              <a:defRPr/>
            </a:pPr>
            <a:endParaRPr lang="en-AU" sz="2000" b="1" dirty="0">
              <a:solidFill>
                <a:srgbClr val="E3960B"/>
              </a:solidFill>
              <a:latin typeface="Comic Sans MS"/>
            </a:endParaRPr>
          </a:p>
          <a:p>
            <a:pPr algn="ctr" fontAlgn="base">
              <a:defRPr/>
            </a:pPr>
            <a:r>
              <a:rPr lang="en-AU" sz="2000" b="1" dirty="0">
                <a:latin typeface="Comic Sans MS"/>
              </a:rPr>
              <a:t>Please e</a:t>
            </a:r>
            <a:r>
              <a:rPr lang="en-AU" sz="2000" b="1" dirty="0">
                <a:effectLst/>
                <a:latin typeface="Comic Sans MS"/>
              </a:rPr>
              <a:t>mail </a:t>
            </a:r>
            <a:r>
              <a:rPr lang="en-AU" sz="2000" b="1" dirty="0" err="1">
                <a:effectLst/>
                <a:latin typeface="Comic Sans MS"/>
              </a:rPr>
              <a:t>Rev’d</a:t>
            </a:r>
            <a:r>
              <a:rPr lang="en-AU" sz="2000" b="1" dirty="0">
                <a:effectLst/>
                <a:latin typeface="Comic Sans MS"/>
              </a:rPr>
              <a:t> </a:t>
            </a:r>
            <a:r>
              <a:rPr lang="en-AU" sz="2000" b="1" dirty="0">
                <a:latin typeface="Comic Sans MS"/>
              </a:rPr>
              <a:t>Lauren </a:t>
            </a:r>
            <a:r>
              <a:rPr lang="en-AU" sz="2000" b="1" dirty="0">
                <a:effectLst/>
                <a:latin typeface="Comic Sans MS"/>
              </a:rPr>
              <a:t>to get involved</a:t>
            </a:r>
            <a:endParaRPr lang="en-AU" sz="2000" b="0" i="0" dirty="0">
              <a:effectLst/>
              <a:latin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000" dirty="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US" sz="2000" dirty="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780859" y="4807321"/>
            <a:ext cx="4703308" cy="400110"/>
          </a:xfrm>
          <a:prstGeom prst="rect">
            <a:avLst/>
          </a:prstGeom>
          <a:noFill/>
        </p:spPr>
        <p:txBody>
          <a:bodyPr wrap="square" lIns="91440" tIns="45720" rIns="91440" bIns="45720" rtlCol="0" anchor="t">
            <a:spAutoFit/>
          </a:bodyPr>
          <a:lstStyle/>
          <a:p>
            <a:r>
              <a:rPr lang="en-AU" sz="2000" b="1" dirty="0">
                <a:solidFill>
                  <a:srgbClr val="7030A0"/>
                </a:solidFill>
                <a:latin typeface="Comic Sans MS"/>
              </a:rPr>
              <a:t>Thank you for your ministry gifts</a:t>
            </a:r>
          </a:p>
        </p:txBody>
      </p:sp>
      <p:graphicFrame>
        <p:nvGraphicFramePr>
          <p:cNvPr id="6" name="Table 5">
            <a:extLst>
              <a:ext uri="{FF2B5EF4-FFF2-40B4-BE49-F238E27FC236}">
                <a16:creationId xmlns:a16="http://schemas.microsoft.com/office/drawing/2014/main" id="{96D40C7E-6458-BAF9-8673-5B48AA0C8152}"/>
              </a:ext>
            </a:extLst>
          </p:cNvPr>
          <p:cNvGraphicFramePr>
            <a:graphicFrameLocks noGrp="1"/>
          </p:cNvGraphicFramePr>
          <p:nvPr>
            <p:extLst>
              <p:ext uri="{D42A27DB-BD31-4B8C-83A1-F6EECF244321}">
                <p14:modId xmlns:p14="http://schemas.microsoft.com/office/powerpoint/2010/main" val="1210711627"/>
              </p:ext>
            </p:extLst>
          </p:nvPr>
        </p:nvGraphicFramePr>
        <p:xfrm>
          <a:off x="746220" y="2062520"/>
          <a:ext cx="10699560" cy="2593807"/>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dirty="0">
                          <a:solidFill>
                            <a:srgbClr val="7030A0"/>
                          </a:solidFill>
                          <a:latin typeface="Comic Sans MS"/>
                        </a:rPr>
                        <a:t>Service Prep: Kristine</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First Reader: Phil</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1800" b="0" i="0" dirty="0">
                          <a:solidFill>
                            <a:srgbClr val="7030A0"/>
                          </a:solidFill>
                          <a:latin typeface="Comic Sans MS"/>
                        </a:rPr>
                        <a:t>Music: Wiggles </a:t>
                      </a:r>
                      <a:r>
                        <a:rPr lang="en-AU" sz="1800" b="0" i="0" u="none" strike="noStrike" kern="1200" dirty="0">
                          <a:solidFill>
                            <a:schemeClr val="tx1"/>
                          </a:solidFill>
                          <a:effectLst/>
                          <a:latin typeface="+mn-lt"/>
                          <a:ea typeface="+mn-ea"/>
                          <a:cs typeface="+mn-cs"/>
                        </a:rPr>
                        <a:t>🐶</a:t>
                      </a:r>
                      <a:endParaRPr lang="en-AU" sz="1800" b="0" i="0" dirty="0">
                        <a:solidFill>
                          <a:srgbClr val="7030A0"/>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Welcomer: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Second Reader: Helen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1800" b="0" i="0" dirty="0">
                          <a:solidFill>
                            <a:srgbClr val="7030A0"/>
                          </a:solidFill>
                          <a:latin typeface="Comic Sans MS"/>
                        </a:rPr>
                        <a:t>Proof-reader: Viki</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Preacher: Flashback</a:t>
                      </a:r>
                      <a:endParaRPr lang="en-US" dirty="0">
                        <a:solidFill>
                          <a:srgbClr val="7030A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1800" b="0" i="0" dirty="0">
                          <a:solidFill>
                            <a:srgbClr val="7030A0"/>
                          </a:solidFill>
                          <a:latin typeface="Comic Sans MS"/>
                        </a:rPr>
                        <a:t>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Fellowship: Julie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Backup Broadcaster: Kieron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Leader: Jeremy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Safety Officer: Leonie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Zoom Buttons: Kieron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7030A0"/>
                          </a:solidFill>
                          <a:latin typeface="Comic Sans MS"/>
                        </a:rPr>
                        <a:t>Cantor: Roselyn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1800" b="0" i="0" dirty="0">
                          <a:solidFill>
                            <a:srgbClr val="7030A0"/>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221435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US" sz="2400" b="1" dirty="0">
                <a:solidFill>
                  <a:srgbClr val="7030A0"/>
                </a:solidFill>
                <a:latin typeface="Comic Sans MS"/>
              </a:rPr>
              <a:t>Leader and Cantor unmute</a:t>
            </a:r>
            <a:endParaRPr lang="en-US" dirty="0">
              <a:solidFill>
                <a:srgbClr val="7030A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1420586" y="1927242"/>
            <a:ext cx="9029699" cy="3669968"/>
          </a:xfrm>
        </p:spPr>
        <p:txBody>
          <a:bodyPr vert="horz" lIns="91440" tIns="45720" rIns="91440" bIns="45720" rtlCol="0" anchor="t">
            <a:normAutofit/>
          </a:bodyPr>
          <a:lstStyle/>
          <a:p>
            <a:pPr>
              <a:buNone/>
            </a:pPr>
            <a:r>
              <a:rPr lang="en-US" sz="2800" b="1" dirty="0">
                <a:solidFill>
                  <a:srgbClr val="7030A0"/>
                </a:solidFill>
                <a:latin typeface="Comic Sans MS"/>
              </a:rPr>
              <a:t>Leader: </a:t>
            </a:r>
            <a:r>
              <a:rPr lang="en-GB" sz="2800" dirty="0">
                <a:latin typeface="Comic Sans MS"/>
                <a:cs typeface="Times New Roman"/>
              </a:rPr>
              <a:t>The Grace of the lord Jesus Christ, and the</a:t>
            </a:r>
          </a:p>
          <a:p>
            <a:pPr>
              <a:buNone/>
            </a:pPr>
            <a:r>
              <a:rPr lang="en-GB" sz="2800" dirty="0">
                <a:latin typeface="Comic Sans MS"/>
                <a:cs typeface="Times New Roman"/>
              </a:rPr>
              <a:t>love of God, and the fellowship of the Holy</a:t>
            </a:r>
          </a:p>
          <a:p>
            <a:pPr>
              <a:buNone/>
            </a:pPr>
            <a:r>
              <a:rPr lang="en-GB" sz="2800" dirty="0">
                <a:latin typeface="Comic Sans MS"/>
                <a:cs typeface="Times New Roman"/>
              </a:rPr>
              <a:t>Spirit, be with you all. </a:t>
            </a:r>
          </a:p>
          <a:p>
            <a:pPr>
              <a:buNone/>
            </a:pPr>
            <a:endParaRPr lang="en-GB" sz="2800" b="1" dirty="0">
              <a:solidFill>
                <a:srgbClr val="E3960B"/>
              </a:solidFill>
              <a:latin typeface="Comic Sans MS"/>
              <a:cs typeface="Times New Roman"/>
            </a:endParaRPr>
          </a:p>
          <a:p>
            <a:pPr>
              <a:buNone/>
            </a:pPr>
            <a:r>
              <a:rPr lang="en-GB" sz="2800" b="1" dirty="0">
                <a:solidFill>
                  <a:srgbClr val="7030A0"/>
                </a:solidFill>
                <a:latin typeface="Comic Sans MS"/>
                <a:cs typeface="Times New Roman"/>
              </a:rPr>
              <a:t>All: </a:t>
            </a:r>
            <a:r>
              <a:rPr lang="en-GB" sz="2800" b="1" dirty="0">
                <a:latin typeface="Comic Sans MS"/>
                <a:cs typeface="Times New Roman"/>
              </a:rPr>
              <a:t>And also with you.</a:t>
            </a:r>
            <a:r>
              <a:rPr lang="en-GB" sz="2800" dirty="0">
                <a:latin typeface="Comic Sans MS"/>
                <a:cs typeface="Times New Roman"/>
              </a:rPr>
              <a:t> </a:t>
            </a:r>
            <a:endParaRPr lang="en-US" sz="2800" dirty="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smtClean="0"/>
              <a:t>5</a:t>
            </a:fld>
            <a:endParaRPr lang="en-AU"/>
          </a:p>
        </p:txBody>
      </p:sp>
      <p:sp>
        <p:nvSpPr>
          <p:cNvPr id="6" name="Rectangle 5">
            <a:extLst>
              <a:ext uri="{FF2B5EF4-FFF2-40B4-BE49-F238E27FC236}">
                <a16:creationId xmlns:a16="http://schemas.microsoft.com/office/drawing/2014/main" id="{032861FD-E2BE-0C7F-8027-04C68C9F6B2F}"/>
              </a:ext>
            </a:extLst>
          </p:cNvPr>
          <p:cNvSpPr/>
          <p:nvPr/>
        </p:nvSpPr>
        <p:spPr>
          <a:xfrm>
            <a:off x="4334796" y="1039565"/>
            <a:ext cx="3522407" cy="584775"/>
          </a:xfrm>
          <a:prstGeom prst="rect">
            <a:avLst/>
          </a:prstGeom>
        </p:spPr>
        <p:txBody>
          <a:bodyPr wrap="square" lIns="91440" tIns="45720" rIns="91440" bIns="45720" anchor="t">
            <a:spAutoFit/>
          </a:bodyPr>
          <a:lstStyle/>
          <a:p>
            <a:pPr algn="ctr"/>
            <a:r>
              <a:rPr lang="en-US" sz="3200" b="1" dirty="0">
                <a:solidFill>
                  <a:srgbClr val="7030A0"/>
                </a:solidFill>
                <a:latin typeface="Comic Sans MS"/>
              </a:rPr>
              <a:t>The Greeting</a:t>
            </a:r>
            <a:endParaRPr lang="en-US" sz="3200" b="1" dirty="0">
              <a:solidFill>
                <a:srgbClr val="7030A0"/>
              </a:solidFill>
              <a:cs typeface="Times New Roman"/>
            </a:endParaRPr>
          </a:p>
        </p:txBody>
      </p:sp>
    </p:spTree>
    <p:extLst>
      <p:ext uri="{BB962C8B-B14F-4D97-AF65-F5344CB8AC3E}">
        <p14:creationId xmlns:p14="http://schemas.microsoft.com/office/powerpoint/2010/main" val="11799609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440928" y="993742"/>
            <a:ext cx="9531872" cy="259147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97000"/>
              </a:lnSpc>
              <a:spcBef>
                <a:spcPct val="50000"/>
              </a:spcBef>
              <a:spcAft>
                <a:spcPct val="0"/>
              </a:spcAft>
              <a:buClr>
                <a:srgbClr val="000000"/>
              </a:buClr>
              <a:buNone/>
            </a:pPr>
            <a:r>
              <a:rPr lang="en-AU" altLang="en-US" sz="2800" b="1" dirty="0">
                <a:solidFill>
                  <a:srgbClr val="7030A0"/>
                </a:solidFill>
                <a:latin typeface="Comic Sans MS"/>
                <a:cs typeface="Arial"/>
              </a:rPr>
              <a:t>Leader: </a:t>
            </a:r>
            <a:r>
              <a:rPr lang="en-AU" altLang="en-US" sz="2800" dirty="0">
                <a:latin typeface="Comic Sans MS"/>
                <a:cs typeface="Arial"/>
              </a:rPr>
              <a:t>I invite everyone to unmute for the Dismissal</a:t>
            </a:r>
          </a:p>
          <a:p>
            <a:pPr algn="ctr" defTabSz="449263">
              <a:lnSpc>
                <a:spcPct val="97000"/>
              </a:lnSpc>
              <a:spcBef>
                <a:spcPct val="50000"/>
              </a:spcBef>
              <a:spcAft>
                <a:spcPct val="0"/>
              </a:spcAft>
              <a:buNone/>
            </a:pPr>
            <a:endParaRPr lang="en-AU" altLang="en-US" sz="2800" i="1" dirty="0">
              <a:solidFill>
                <a:srgbClr val="FFB83A"/>
              </a:solidFill>
              <a:latin typeface="Comic Sans MS"/>
              <a:cs typeface="Arial"/>
            </a:endParaRPr>
          </a:p>
          <a:p>
            <a:pPr algn="ctr" defTabSz="449263" eaLnBrk="1" fontAlgn="base" hangingPunct="1">
              <a:lnSpc>
                <a:spcPct val="97000"/>
              </a:lnSpc>
              <a:spcBef>
                <a:spcPct val="50000"/>
              </a:spcBef>
              <a:spcAft>
                <a:spcPct val="0"/>
              </a:spcAft>
              <a:buClr>
                <a:srgbClr val="000000"/>
              </a:buClr>
              <a:buNone/>
            </a:pPr>
            <a:r>
              <a:rPr lang="en-AU" altLang="en-US" sz="3200" b="1" dirty="0">
                <a:solidFill>
                  <a:srgbClr val="7030A0"/>
                </a:solidFill>
                <a:latin typeface="Comic Sans MS"/>
                <a:cs typeface="Arial"/>
              </a:rPr>
              <a:t>Leader: </a:t>
            </a:r>
            <a:r>
              <a:rPr lang="en-US" altLang="en-US" dirty="0">
                <a:latin typeface="Comic Sans MS"/>
                <a:cs typeface="Arial"/>
              </a:rPr>
              <a:t>Go in peace to love and serve the Lord.</a:t>
            </a:r>
          </a:p>
          <a:p>
            <a:pPr algn="ctr" defTabSz="449263" eaLnBrk="1" fontAlgn="base" hangingPunct="1">
              <a:lnSpc>
                <a:spcPct val="97000"/>
              </a:lnSpc>
              <a:spcBef>
                <a:spcPct val="50000"/>
              </a:spcBef>
              <a:spcAft>
                <a:spcPct val="0"/>
              </a:spcAft>
              <a:buClr>
                <a:srgbClr val="000000"/>
              </a:buClr>
              <a:buNone/>
            </a:pPr>
            <a:r>
              <a:rPr lang="en-US" altLang="en-US" b="1" dirty="0">
                <a:solidFill>
                  <a:srgbClr val="7030A0"/>
                </a:solidFill>
                <a:latin typeface="Comic Sans MS"/>
                <a:cs typeface="Arial"/>
              </a:rPr>
              <a:t>All: </a:t>
            </a:r>
            <a:r>
              <a:rPr lang="en-US" altLang="en-US" b="1" dirty="0">
                <a:latin typeface="Comic Sans MS"/>
                <a:cs typeface="Arial"/>
              </a:rPr>
              <a:t>In the name of Christ, Amen</a:t>
            </a:r>
            <a:r>
              <a:rPr lang="en-US" altLang="en-US" dirty="0">
                <a:latin typeface="Comic Sans MS"/>
                <a:cs typeface="Arial"/>
              </a:rPr>
              <a:t>.</a:t>
            </a:r>
            <a:endParaRPr lang="en-AU" altLang="en-US" sz="3600" dirty="0">
              <a:latin typeface="Comic Sans MS"/>
              <a:cs typeface="Arial"/>
            </a:endParaRPr>
          </a:p>
        </p:txBody>
      </p:sp>
    </p:spTree>
    <p:extLst>
      <p:ext uri="{BB962C8B-B14F-4D97-AF65-F5344CB8AC3E}">
        <p14:creationId xmlns:p14="http://schemas.microsoft.com/office/powerpoint/2010/main" val="2721589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US" dirty="0">
                <a:solidFill>
                  <a:srgbClr val="7030A0"/>
                </a:solidFill>
                <a:latin typeface="Comic Sans MS"/>
              </a:rPr>
              <a:t>Extra resources developed </a:t>
            </a:r>
          </a:p>
          <a:p>
            <a:r>
              <a:rPr lang="en-US" dirty="0">
                <a:solidFill>
                  <a:srgbClr val="7030A0"/>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354264" y="491782"/>
            <a:ext cx="4402899" cy="3507343"/>
          </a:xfrm>
          <a:prstGeom prst="roundRect">
            <a:avLst/>
          </a:prstGeom>
          <a:solidFill>
            <a:srgbClr val="96B482">
              <a:alpha val="45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7030A0"/>
                </a:solidFill>
                <a:latin typeface="Comic Sans MS"/>
              </a:rPr>
              <a:t>Fellowship time</a:t>
            </a:r>
          </a:p>
          <a:p>
            <a:pPr algn="ctr"/>
            <a:r>
              <a:rPr lang="en-US" sz="2400" b="1" dirty="0">
                <a:solidFill>
                  <a:srgbClr val="7030A0"/>
                </a:solidFill>
                <a:latin typeface="Comic Sans MS"/>
              </a:rPr>
              <a:t>Thank you, Leonie for leading Fellowship </a:t>
            </a:r>
          </a:p>
          <a:p>
            <a:pPr algn="ctr"/>
            <a:endParaRPr lang="en-US" sz="2400" b="1" dirty="0">
              <a:solidFill>
                <a:srgbClr val="7030A0"/>
              </a:solidFill>
              <a:latin typeface="Comic Sans MS"/>
            </a:endParaRPr>
          </a:p>
          <a:p>
            <a:pPr algn="ctr"/>
            <a:r>
              <a:rPr lang="en-US" sz="2400" b="1" dirty="0">
                <a:solidFill>
                  <a:srgbClr val="7030A0"/>
                </a:solidFill>
                <a:latin typeface="Comic Sans MS"/>
              </a:rPr>
              <a:t>Please feel welcome to linger or pop a message in the chat and head off when you are ready.</a:t>
            </a:r>
            <a:r>
              <a:rPr lang="en-GB" sz="2400" b="1" dirty="0">
                <a:solidFill>
                  <a:srgbClr val="7030A0"/>
                </a:solidFill>
                <a:latin typeface="Comic Sans MS"/>
              </a:rPr>
              <a:t>​</a:t>
            </a:r>
            <a:endParaRPr lang="en-GB" b="1" dirty="0">
              <a:solidFill>
                <a:srgbClr val="7030A0"/>
              </a:solidFill>
              <a:cs typeface="Calibri"/>
            </a:endParaRPr>
          </a:p>
        </p:txBody>
      </p:sp>
      <p:sp>
        <p:nvSpPr>
          <p:cNvPr id="2" name="TextBox 1">
            <a:extLst>
              <a:ext uri="{FF2B5EF4-FFF2-40B4-BE49-F238E27FC236}">
                <a16:creationId xmlns:a16="http://schemas.microsoft.com/office/drawing/2014/main" id="{AEE890AE-4388-45ED-D853-355AFC7618FA}"/>
              </a:ext>
            </a:extLst>
          </p:cNvPr>
          <p:cNvSpPr txBox="1"/>
          <p:nvPr/>
        </p:nvSpPr>
        <p:spPr>
          <a:xfrm>
            <a:off x="7631331" y="6194621"/>
            <a:ext cx="3271234" cy="369332"/>
          </a:xfrm>
          <a:prstGeom prst="rect">
            <a:avLst/>
          </a:prstGeom>
          <a:noFill/>
        </p:spPr>
        <p:txBody>
          <a:bodyPr wrap="square" rtlCol="0">
            <a:spAutoFit/>
          </a:bodyPr>
          <a:lstStyle/>
          <a:p>
            <a:r>
              <a:rPr lang="en-AU" b="1" dirty="0">
                <a:solidFill>
                  <a:srgbClr val="7030A0"/>
                </a:solidFill>
                <a:latin typeface="Comic Sans MS" panose="030F0902030302020204" pitchFamily="66" charset="0"/>
              </a:rPr>
              <a:t>Artwork by Padlet</a:t>
            </a:r>
          </a:p>
        </p:txBody>
      </p:sp>
      <p:pic>
        <p:nvPicPr>
          <p:cNvPr id="5" name="Picture 4" descr="A painting of two men sitting on stairs&#10;&#10;AI-generated content may be incorrect.">
            <a:extLst>
              <a:ext uri="{FF2B5EF4-FFF2-40B4-BE49-F238E27FC236}">
                <a16:creationId xmlns:a16="http://schemas.microsoft.com/office/drawing/2014/main" id="{1EA6D722-227B-5EED-B5FD-A4E2DE844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2462" y="491782"/>
            <a:ext cx="5254356" cy="5254356"/>
          </a:xfrm>
          <a:prstGeom prst="rect">
            <a:avLst/>
          </a:prstGeom>
        </p:spPr>
      </p:pic>
    </p:spTree>
    <p:extLst>
      <p:ext uri="{BB962C8B-B14F-4D97-AF65-F5344CB8AC3E}">
        <p14:creationId xmlns:p14="http://schemas.microsoft.com/office/powerpoint/2010/main" val="3546767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3121" y="1426217"/>
            <a:ext cx="8618783" cy="3252493"/>
          </a:xfrm>
          <a:prstGeom prst="rect">
            <a:avLst/>
          </a:prstGeom>
        </p:spPr>
        <p:txBody>
          <a:bodyPr wrap="square" lIns="91440" tIns="45720" rIns="91440" bIns="45720" anchor="t">
            <a:spAutoFit/>
          </a:bodyPr>
          <a:lstStyle/>
          <a:p>
            <a:pPr>
              <a:lnSpc>
                <a:spcPct val="150000"/>
              </a:lnSpc>
            </a:pPr>
            <a:r>
              <a:rPr lang="en-GB" sz="2800" b="1" dirty="0">
                <a:solidFill>
                  <a:srgbClr val="7030A0"/>
                </a:solidFill>
                <a:latin typeface="Comic Sans MS" panose="030F0902030302020204" pitchFamily="66" charset="0"/>
              </a:rPr>
              <a:t>Leader: </a:t>
            </a:r>
          </a:p>
          <a:p>
            <a:pPr>
              <a:lnSpc>
                <a:spcPct val="150000"/>
              </a:lnSpc>
            </a:pPr>
            <a:r>
              <a:rPr lang="en-US" altLang="en-US" sz="2800" dirty="0">
                <a:solidFill>
                  <a:srgbClr val="232323"/>
                </a:solidFill>
                <a:latin typeface="Comic Sans MS" panose="030F0902030302020204" pitchFamily="66" charset="0"/>
              </a:rPr>
              <a:t>Father God, we bring before you all our questions,</a:t>
            </a:r>
            <a:br>
              <a:rPr lang="en-US" altLang="en-US" sz="2800" dirty="0">
                <a:latin typeface="Comic Sans MS" panose="030F0902030302020204" pitchFamily="66" charset="0"/>
              </a:rPr>
            </a:br>
            <a:r>
              <a:rPr lang="en-US" altLang="en-US" sz="2800" dirty="0">
                <a:latin typeface="Comic Sans MS" panose="030F0902030302020204" pitchFamily="66" charset="0"/>
              </a:rPr>
              <a:t>all our doubts, and all our uncertainties</a:t>
            </a:r>
            <a:br>
              <a:rPr lang="en-US" altLang="en-US" sz="2800" dirty="0">
                <a:latin typeface="Comic Sans MS" panose="030F0902030302020204" pitchFamily="66" charset="0"/>
              </a:rPr>
            </a:br>
            <a:r>
              <a:rPr lang="en-US" altLang="en-US" sz="2800" dirty="0">
                <a:latin typeface="Comic Sans MS" panose="030F0902030302020204" pitchFamily="66" charset="0"/>
              </a:rPr>
              <a:t>and offer them to you, along with our praise,</a:t>
            </a:r>
            <a:br>
              <a:rPr lang="en-US" altLang="en-US" sz="2800" dirty="0">
                <a:latin typeface="Comic Sans MS" panose="030F0902030302020204" pitchFamily="66" charset="0"/>
              </a:rPr>
            </a:br>
            <a:r>
              <a:rPr lang="en-US" altLang="en-US" sz="2800" dirty="0">
                <a:latin typeface="Comic Sans MS" panose="030F0902030302020204" pitchFamily="66" charset="0"/>
              </a:rPr>
              <a:t>trusting that you hear </a:t>
            </a:r>
            <a:r>
              <a:rPr lang="en-US" altLang="en-US" sz="2800" dirty="0">
                <a:solidFill>
                  <a:srgbClr val="232323"/>
                </a:solidFill>
                <a:latin typeface="Comic Sans MS" panose="030F0902030302020204" pitchFamily="66" charset="0"/>
              </a:rPr>
              <a:t>us and love us.</a:t>
            </a:r>
            <a:endParaRPr lang="en-US" altLang="en-US" sz="2800" dirty="0">
              <a:latin typeface="Comic Sans MS" panose="030F0902030302020204" pitchFamily="66" charset="0"/>
            </a:endParaRPr>
          </a:p>
        </p:txBody>
      </p:sp>
      <p:sp>
        <p:nvSpPr>
          <p:cNvPr id="4" name="TextBox 3"/>
          <p:cNvSpPr txBox="1"/>
          <p:nvPr/>
        </p:nvSpPr>
        <p:spPr>
          <a:xfrm>
            <a:off x="4180768" y="440887"/>
            <a:ext cx="3830464" cy="584775"/>
          </a:xfrm>
          <a:prstGeom prst="rect">
            <a:avLst/>
          </a:prstGeom>
          <a:noFill/>
        </p:spPr>
        <p:txBody>
          <a:bodyPr wrap="square" lIns="91440" tIns="45720" rIns="91440" bIns="45720" rtlCol="0" anchor="t">
            <a:spAutoFit/>
          </a:bodyPr>
          <a:lstStyle/>
          <a:p>
            <a:pPr algn="ctr"/>
            <a:r>
              <a:rPr lang="en-US" sz="3200" b="1" dirty="0">
                <a:solidFill>
                  <a:srgbClr val="7030A0"/>
                </a:solidFill>
                <a:latin typeface="Comic Sans MS"/>
              </a:rPr>
              <a:t>Gathering  Prayer</a:t>
            </a:r>
          </a:p>
        </p:txBody>
      </p:sp>
    </p:spTree>
    <p:extLst>
      <p:ext uri="{BB962C8B-B14F-4D97-AF65-F5344CB8AC3E}">
        <p14:creationId xmlns:p14="http://schemas.microsoft.com/office/powerpoint/2010/main" val="3457552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8883" y="666240"/>
            <a:ext cx="9994231" cy="5837817"/>
          </a:xfrm>
          <a:prstGeom prst="rect">
            <a:avLst/>
          </a:prstGeom>
        </p:spPr>
        <p:txBody>
          <a:bodyPr wrap="square" lIns="91440" tIns="45720" rIns="91440" bIns="45720" anchor="t">
            <a:spAutoFit/>
          </a:bodyPr>
          <a:lstStyle/>
          <a:p>
            <a:pPr>
              <a:lnSpc>
                <a:spcPct val="150000"/>
              </a:lnSpc>
            </a:pPr>
            <a:r>
              <a:rPr lang="en-GB" sz="2800" b="1" dirty="0">
                <a:solidFill>
                  <a:srgbClr val="7030A0"/>
                </a:solidFill>
                <a:latin typeface="Comic Sans MS" panose="030F0902030302020204" pitchFamily="66" charset="0"/>
              </a:rPr>
              <a:t>All:</a:t>
            </a:r>
            <a:r>
              <a:rPr lang="en-US" altLang="en-US" sz="2800" b="1" dirty="0">
                <a:solidFill>
                  <a:srgbClr val="232323"/>
                </a:solidFill>
                <a:latin typeface="Comic Sans MS" panose="030F0902030302020204" pitchFamily="66" charset="0"/>
              </a:rPr>
              <a:t>We gather before you, God,</a:t>
            </a:r>
          </a:p>
          <a:p>
            <a:pPr>
              <a:lnSpc>
                <a:spcPct val="150000"/>
              </a:lnSpc>
            </a:pPr>
            <a:r>
              <a:rPr lang="en-US" altLang="en-US" sz="2800" b="1" dirty="0">
                <a:solidFill>
                  <a:srgbClr val="232323"/>
                </a:solidFill>
                <a:latin typeface="Comic Sans MS" panose="030F0902030302020204" pitchFamily="66" charset="0"/>
              </a:rPr>
              <a:t>like curious children around a parent’s chair;</a:t>
            </a:r>
          </a:p>
          <a:p>
            <a:pPr>
              <a:lnSpc>
                <a:spcPct val="150000"/>
              </a:lnSpc>
            </a:pPr>
            <a:r>
              <a:rPr lang="en-US" altLang="en-US" sz="2800" b="1" dirty="0">
                <a:solidFill>
                  <a:srgbClr val="232323"/>
                </a:solidFill>
                <a:latin typeface="Comic Sans MS" panose="030F0902030302020204" pitchFamily="66" charset="0"/>
              </a:rPr>
              <a:t>eager to listen and to learn,</a:t>
            </a:r>
          </a:p>
          <a:p>
            <a:pPr>
              <a:lnSpc>
                <a:spcPct val="150000"/>
              </a:lnSpc>
            </a:pPr>
            <a:r>
              <a:rPr lang="en-US" altLang="en-US" sz="2800" b="1" dirty="0">
                <a:solidFill>
                  <a:srgbClr val="232323"/>
                </a:solidFill>
                <a:latin typeface="Comic Sans MS" panose="030F0902030302020204" pitchFamily="66" charset="0"/>
              </a:rPr>
              <a:t>but also with questions in our hearts and on our minds.</a:t>
            </a:r>
          </a:p>
          <a:p>
            <a:pPr>
              <a:lnSpc>
                <a:spcPct val="150000"/>
              </a:lnSpc>
            </a:pPr>
            <a:r>
              <a:rPr lang="en-US" altLang="en-US" sz="2800" b="1" dirty="0">
                <a:solidFill>
                  <a:srgbClr val="232323"/>
                </a:solidFill>
                <a:latin typeface="Comic Sans MS" panose="030F0902030302020204" pitchFamily="66" charset="0"/>
              </a:rPr>
              <a:t>We gather in faith that you, all-knowing God,</a:t>
            </a:r>
          </a:p>
          <a:p>
            <a:pPr>
              <a:lnSpc>
                <a:spcPct val="150000"/>
              </a:lnSpc>
            </a:pPr>
            <a:r>
              <a:rPr lang="en-US" altLang="en-US" sz="2800" b="1" dirty="0">
                <a:solidFill>
                  <a:srgbClr val="232323"/>
                </a:solidFill>
                <a:latin typeface="Comic Sans MS" panose="030F0902030302020204" pitchFamily="66" charset="0"/>
              </a:rPr>
              <a:t>will hear us with the patience of a good parent,</a:t>
            </a:r>
          </a:p>
          <a:p>
            <a:pPr>
              <a:lnSpc>
                <a:spcPct val="150000"/>
              </a:lnSpc>
            </a:pPr>
            <a:r>
              <a:rPr lang="en-US" altLang="en-US" sz="2800" b="1" dirty="0">
                <a:solidFill>
                  <a:srgbClr val="232323"/>
                </a:solidFill>
                <a:latin typeface="Comic Sans MS" panose="030F0902030302020204" pitchFamily="66" charset="0"/>
              </a:rPr>
              <a:t>for you welcome our curiosity</a:t>
            </a:r>
          </a:p>
          <a:p>
            <a:pPr>
              <a:lnSpc>
                <a:spcPct val="150000"/>
              </a:lnSpc>
            </a:pPr>
            <a:r>
              <a:rPr lang="en-US" altLang="en-US" sz="2800" b="1" dirty="0">
                <a:solidFill>
                  <a:srgbClr val="232323"/>
                </a:solidFill>
                <a:latin typeface="Comic Sans MS" panose="030F0902030302020204" pitchFamily="66" charset="0"/>
              </a:rPr>
              <a:t>and are always ready to hear earnest questioning.</a:t>
            </a:r>
          </a:p>
          <a:p>
            <a:pPr>
              <a:lnSpc>
                <a:spcPct val="150000"/>
              </a:lnSpc>
            </a:pPr>
            <a:r>
              <a:rPr lang="en-US" altLang="en-US" sz="2800" b="1" dirty="0">
                <a:solidFill>
                  <a:srgbClr val="232323"/>
                </a:solidFill>
                <a:latin typeface="Comic Sans MS" panose="030F0902030302020204" pitchFamily="66" charset="0"/>
              </a:rPr>
              <a:t>Amen.</a:t>
            </a:r>
            <a:endParaRPr lang="en-GB" sz="2800" b="1" dirty="0">
              <a:solidFill>
                <a:srgbClr val="E3960B"/>
              </a:solidFill>
              <a:latin typeface="Comic Sans MS" panose="030F0902030302020204" pitchFamily="66" charset="0"/>
            </a:endParaRPr>
          </a:p>
        </p:txBody>
      </p:sp>
      <p:sp>
        <p:nvSpPr>
          <p:cNvPr id="2" name="TextBox 1">
            <a:extLst>
              <a:ext uri="{FF2B5EF4-FFF2-40B4-BE49-F238E27FC236}">
                <a16:creationId xmlns:a16="http://schemas.microsoft.com/office/drawing/2014/main" id="{EA9FA821-CC92-4759-A844-2E831B459A06}"/>
              </a:ext>
            </a:extLst>
          </p:cNvPr>
          <p:cNvSpPr txBox="1"/>
          <p:nvPr/>
        </p:nvSpPr>
        <p:spPr>
          <a:xfrm>
            <a:off x="4180767" y="81465"/>
            <a:ext cx="3830464" cy="584775"/>
          </a:xfrm>
          <a:prstGeom prst="rect">
            <a:avLst/>
          </a:prstGeom>
          <a:noFill/>
        </p:spPr>
        <p:txBody>
          <a:bodyPr wrap="square" lIns="91440" tIns="45720" rIns="91440" bIns="45720" rtlCol="0" anchor="t">
            <a:spAutoFit/>
          </a:bodyPr>
          <a:lstStyle/>
          <a:p>
            <a:pPr algn="ctr"/>
            <a:r>
              <a:rPr lang="en-US" sz="3200" b="1" dirty="0">
                <a:solidFill>
                  <a:srgbClr val="7030A0"/>
                </a:solidFill>
                <a:latin typeface="Comic Sans MS"/>
              </a:rPr>
              <a:t>Gathering  Prayer</a:t>
            </a:r>
          </a:p>
        </p:txBody>
      </p:sp>
    </p:spTree>
    <p:extLst>
      <p:ext uri="{BB962C8B-B14F-4D97-AF65-F5344CB8AC3E}">
        <p14:creationId xmlns:p14="http://schemas.microsoft.com/office/powerpoint/2010/main" val="410322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b="1" dirty="0">
                <a:solidFill>
                  <a:srgbClr val="7030A0"/>
                </a:solidFill>
                <a:latin typeface="Comic Sans MS"/>
                <a:cs typeface="Arial"/>
              </a:rPr>
              <a:t>Sentence</a:t>
            </a:r>
          </a:p>
        </p:txBody>
      </p:sp>
      <p:sp>
        <p:nvSpPr>
          <p:cNvPr id="2" name="Rectangle 1"/>
          <p:cNvSpPr/>
          <p:nvPr/>
        </p:nvSpPr>
        <p:spPr>
          <a:xfrm>
            <a:off x="962527" y="2934119"/>
            <a:ext cx="10170694" cy="2954655"/>
          </a:xfrm>
          <a:prstGeom prst="rect">
            <a:avLst/>
          </a:prstGeom>
        </p:spPr>
        <p:txBody>
          <a:bodyPr wrap="square" lIns="91440" tIns="45720" rIns="91440" bIns="45720" anchor="t">
            <a:spAutoFit/>
          </a:bodyPr>
          <a:lstStyle/>
          <a:p>
            <a:pPr lvl="0" eaLnBrk="0" fontAlgn="base" hangingPunct="0">
              <a:lnSpc>
                <a:spcPct val="150000"/>
              </a:lnSpc>
              <a:spcBef>
                <a:spcPct val="0"/>
              </a:spcBef>
              <a:spcAft>
                <a:spcPct val="0"/>
              </a:spcAft>
            </a:pPr>
            <a:r>
              <a:rPr lang="en-GB" sz="2800" b="1" dirty="0">
                <a:solidFill>
                  <a:srgbClr val="7030A0"/>
                </a:solidFill>
                <a:latin typeface="Comic Sans MS" panose="030F0902030302020204" pitchFamily="66" charset="0"/>
                <a:cs typeface="Times New Roman"/>
              </a:rPr>
              <a:t>Cantor: </a:t>
            </a:r>
            <a:r>
              <a:rPr lang="en-US" altLang="en-US" sz="2800" dirty="0">
                <a:latin typeface="Comic Sans MS" panose="030F0902030302020204" pitchFamily="66" charset="0"/>
              </a:rPr>
              <a:t>God so loved the world that he gave his only Son, so that everyone who believes in him may not perish but may have eternal life.</a:t>
            </a:r>
          </a:p>
          <a:p>
            <a:pPr lvl="0" eaLnBrk="0" fontAlgn="base" hangingPunct="0">
              <a:spcBef>
                <a:spcPct val="0"/>
              </a:spcBef>
              <a:spcAft>
                <a:spcPct val="0"/>
              </a:spcAft>
            </a:pPr>
            <a:endParaRPr lang="en-GB" sz="2800" dirty="0">
              <a:solidFill>
                <a:srgbClr val="9424CC"/>
              </a:solidFill>
              <a:latin typeface="Comic Sans MS" panose="030F0902030302020204" pitchFamily="66" charset="0"/>
            </a:endParaRPr>
          </a:p>
          <a:p>
            <a:r>
              <a:rPr lang="en-AU" sz="3200" dirty="0">
                <a:solidFill>
                  <a:srgbClr val="E3960B"/>
                </a:solidFill>
                <a:latin typeface="Comic Sans MS" panose="030F0902030302020204" pitchFamily="66" charset="0"/>
              </a:rPr>
              <a:t>						</a:t>
            </a:r>
            <a:r>
              <a:rPr lang="en-AU" sz="2800" dirty="0">
                <a:solidFill>
                  <a:srgbClr val="7030A0"/>
                </a:solidFill>
                <a:latin typeface="Comic Sans MS" panose="030F0902030302020204" pitchFamily="66" charset="0"/>
              </a:rPr>
              <a:t>John 3.16</a:t>
            </a:r>
            <a:endParaRPr lang="en-GB" sz="2800" dirty="0">
              <a:solidFill>
                <a:srgbClr val="7030A0"/>
              </a:solidFill>
              <a:latin typeface="Comic Sans MS" panose="030F0902030302020204" pitchFamily="66" charset="0"/>
              <a:ea typeface="Tahoma"/>
              <a:cs typeface="Times New Roman"/>
            </a:endParaRP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406692"/>
            <a:ext cx="10507126" cy="954107"/>
          </a:xfrm>
          <a:prstGeom prst="rect">
            <a:avLst/>
          </a:prstGeom>
          <a:noFill/>
        </p:spPr>
        <p:txBody>
          <a:bodyPr wrap="square" lIns="91440" tIns="45720" rIns="91440" bIns="45720" rtlCol="0" anchor="t">
            <a:spAutoFit/>
          </a:bodyPr>
          <a:lstStyle/>
          <a:p>
            <a:r>
              <a:rPr lang="en-AU" sz="2800" b="1" dirty="0">
                <a:solidFill>
                  <a:srgbClr val="7030A0"/>
                </a:solidFill>
                <a:latin typeface="Comic Sans MS"/>
                <a:cs typeface="Arial"/>
              </a:rPr>
              <a:t>Leader: </a:t>
            </a:r>
            <a:r>
              <a:rPr lang="en-AU" sz="2800" dirty="0">
                <a:latin typeface="Comic Sans MS"/>
                <a:cs typeface="Arial"/>
              </a:rPr>
              <a:t>I invite our Cantor to proclaim the sentence for today.</a:t>
            </a:r>
          </a:p>
        </p:txBody>
      </p:sp>
      <p:sp>
        <p:nvSpPr>
          <p:cNvPr id="5" name="Rectangle 1">
            <a:extLst>
              <a:ext uri="{FF2B5EF4-FFF2-40B4-BE49-F238E27FC236}">
                <a16:creationId xmlns:a16="http://schemas.microsoft.com/office/drawing/2014/main" id="{79C7F010-A770-B627-8A8D-EB34A4840280}"/>
              </a:ext>
            </a:extLst>
          </p:cNvPr>
          <p:cNvSpPr>
            <a:spLocks noChangeArrowheads="1"/>
          </p:cNvSpPr>
          <p:nvPr/>
        </p:nvSpPr>
        <p:spPr bwMode="auto">
          <a:xfrm>
            <a:off x="0" y="-184972"/>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0FFC79C1-31BF-A0BF-044E-D417852A175F}"/>
              </a:ext>
            </a:extLst>
          </p:cNvPr>
          <p:cNvSpPr>
            <a:spLocks noChangeArrowheads="1"/>
          </p:cNvSpPr>
          <p:nvPr/>
        </p:nvSpPr>
        <p:spPr bwMode="auto">
          <a:xfrm>
            <a:off x="0" y="-184972"/>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44201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8689" y="1286704"/>
            <a:ext cx="9627648" cy="5191486"/>
          </a:xfrm>
          <a:prstGeom prst="rect">
            <a:avLst/>
          </a:prstGeom>
        </p:spPr>
        <p:txBody>
          <a:bodyPr wrap="square" lIns="91440" tIns="45720" rIns="91440" bIns="45720" anchor="t">
            <a:spAutoFit/>
          </a:bodyPr>
          <a:lstStyle/>
          <a:p>
            <a:pPr>
              <a:lnSpc>
                <a:spcPct val="150000"/>
              </a:lnSpc>
            </a:pPr>
            <a:r>
              <a:rPr lang="en-AU" sz="2800" b="1" dirty="0">
                <a:solidFill>
                  <a:srgbClr val="7030A0"/>
                </a:solidFill>
                <a:latin typeface="Comic Sans MS"/>
                <a:ea typeface="Tahoma"/>
                <a:cs typeface="Tahoma"/>
              </a:rPr>
              <a:t>All: </a:t>
            </a:r>
            <a:r>
              <a:rPr lang="en-US" altLang="en-US" sz="2800" b="1" dirty="0">
                <a:latin typeface="Comic Sans MS"/>
              </a:rPr>
              <a:t>We gather before you, God, like curious children around a parent’s chair; eager to listen and to learn,</a:t>
            </a:r>
            <a:br>
              <a:rPr lang="en-US" altLang="en-US" sz="2800" b="1" dirty="0">
                <a:latin typeface="Comic Sans MS" panose="030F0902030302020204" pitchFamily="66" charset="0"/>
              </a:rPr>
            </a:br>
            <a:r>
              <a:rPr lang="en-US" altLang="en-US" sz="2800" b="1" dirty="0">
                <a:latin typeface="Comic Sans MS"/>
              </a:rPr>
              <a:t>but also with questions in our hearts and on our minds. We gather in faith that you, all-knowing God,</a:t>
            </a:r>
            <a:br>
              <a:rPr lang="en-US" altLang="en-US" sz="2800" b="1" dirty="0">
                <a:latin typeface="Comic Sans MS" panose="030F0902030302020204" pitchFamily="66" charset="0"/>
              </a:rPr>
            </a:br>
            <a:r>
              <a:rPr lang="en-US" altLang="en-US" sz="2800" b="1" dirty="0">
                <a:latin typeface="Comic Sans MS"/>
              </a:rPr>
              <a:t>will hear us with the patience of a good parent,</a:t>
            </a:r>
            <a:br>
              <a:rPr lang="en-US" altLang="en-US" sz="2800" b="1" dirty="0">
                <a:latin typeface="Comic Sans MS" panose="030F0902030302020204" pitchFamily="66" charset="0"/>
              </a:rPr>
            </a:br>
            <a:r>
              <a:rPr lang="en-US" altLang="en-US" sz="2800" b="1" dirty="0">
                <a:latin typeface="Comic Sans MS"/>
              </a:rPr>
              <a:t>for you welcome our curiosity</a:t>
            </a:r>
            <a:br>
              <a:rPr lang="en-US" altLang="en-US" sz="2800" b="1" dirty="0">
                <a:latin typeface="Comic Sans MS" panose="030F0902030302020204" pitchFamily="66" charset="0"/>
              </a:rPr>
            </a:br>
            <a:r>
              <a:rPr lang="en-US" altLang="en-US" sz="2800" b="1" dirty="0">
                <a:latin typeface="Comic Sans MS"/>
              </a:rPr>
              <a:t>and are always ready to hear earnest questioning.</a:t>
            </a:r>
          </a:p>
          <a:p>
            <a:pPr>
              <a:lnSpc>
                <a:spcPct val="150000"/>
              </a:lnSpc>
            </a:pPr>
            <a:r>
              <a:rPr lang="en-AU" sz="2800" b="1" dirty="0">
                <a:latin typeface="Comic Sans MS" panose="030F0902030302020204" pitchFamily="66" charset="0"/>
              </a:rPr>
              <a:t>Amen.</a:t>
            </a:r>
            <a:endParaRPr lang="en-GB" sz="2800" b="1" dirty="0">
              <a:latin typeface="Comic Sans MS" panose="030F0902030302020204" pitchFamily="66" charset="0"/>
            </a:endParaRPr>
          </a:p>
        </p:txBody>
      </p:sp>
      <p:sp>
        <p:nvSpPr>
          <p:cNvPr id="4" name="TextBox 3"/>
          <p:cNvSpPr txBox="1"/>
          <p:nvPr/>
        </p:nvSpPr>
        <p:spPr>
          <a:xfrm>
            <a:off x="834788" y="379810"/>
            <a:ext cx="10522423" cy="523220"/>
          </a:xfrm>
          <a:prstGeom prst="rect">
            <a:avLst/>
          </a:prstGeom>
          <a:noFill/>
        </p:spPr>
        <p:txBody>
          <a:bodyPr wrap="square" lIns="91440" tIns="45720" rIns="91440" bIns="45720" rtlCol="0" anchor="t">
            <a:spAutoFit/>
          </a:bodyPr>
          <a:lstStyle/>
          <a:p>
            <a:pPr algn="ctr"/>
            <a:r>
              <a:rPr lang="en-US" sz="2800" b="1" dirty="0">
                <a:solidFill>
                  <a:srgbClr val="7030A0"/>
                </a:solidFill>
                <a:latin typeface="Comic Sans MS"/>
              </a:rPr>
              <a:t>Leader: </a:t>
            </a:r>
            <a:r>
              <a:rPr lang="en-US" sz="2800" dirty="0">
                <a:latin typeface="Comic Sans MS"/>
              </a:rPr>
              <a:t>We pray the prayer of approach together</a:t>
            </a:r>
            <a:endParaRPr lang="en-US" sz="2800" i="1" dirty="0">
              <a:latin typeface="Comic Sans MS"/>
            </a:endParaRPr>
          </a:p>
        </p:txBody>
      </p:sp>
    </p:spTree>
    <p:extLst>
      <p:ext uri="{BB962C8B-B14F-4D97-AF65-F5344CB8AC3E}">
        <p14:creationId xmlns:p14="http://schemas.microsoft.com/office/powerpoint/2010/main" val="951677947"/>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1300d55-8519-4834-8849-904d53629995">
      <Terms xmlns="http://schemas.microsoft.com/office/infopath/2007/PartnerControls"/>
    </lcf76f155ced4ddcb4097134ff3c332f>
    <TaxCatchAll xmlns="ec033be3-6e3d-434c-bca7-6d953e43020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fd064ff961df132e09d2a6041941016">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1d376bc2cb5e3b0b186fce09073e6f79"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5274FF-2E52-4130-9932-E8CAF77BB21D}">
  <ds:schemaRefs>
    <ds:schemaRef ds:uri="http://www.w3.org/XML/1998/namespace"/>
    <ds:schemaRef ds:uri="http://schemas.microsoft.com/office/2006/documentManagement/types"/>
    <ds:schemaRef ds:uri="http://schemas.microsoft.com/office/infopath/2007/PartnerControls"/>
    <ds:schemaRef ds:uri="http://purl.org/dc/dcmitype/"/>
    <ds:schemaRef ds:uri="http://purl.org/dc/terms/"/>
    <ds:schemaRef ds:uri="e1300d55-8519-4834-8849-904d53629995"/>
    <ds:schemaRef ds:uri="ec033be3-6e3d-434c-bca7-6d953e43020a"/>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F85D8CB1-A8CB-4C83-B2C3-D73F6A8E68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300d55-8519-4834-8849-904d53629995"/>
    <ds:schemaRef ds:uri="ec033be3-6e3d-434c-bca7-6d953e4302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0D2CB55-90DB-47F1-A1DF-76122F96F5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675</TotalTime>
  <Words>4508</Words>
  <Application>Microsoft Office PowerPoint</Application>
  <PresentationFormat>Widescreen</PresentationFormat>
  <Paragraphs>457</Paragraphs>
  <Slides>51</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Calibri</vt:lpstr>
      <vt:lpstr>Comic Sans MS</vt:lpstr>
      <vt:lpstr>Tahoma</vt:lpstr>
      <vt:lpstr>Times New Roman</vt:lpstr>
      <vt:lpstr>-webkit-standard</vt:lpstr>
      <vt:lpstr>Wingdings</vt:lpstr>
      <vt:lpstr>Wingdings,Sans-Serif</vt:lpstr>
      <vt:lpstr>Office Theme</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Keith Colbert</dc:creator>
  <cp:lastModifiedBy>Lauren Martin</cp:lastModifiedBy>
  <cp:revision>652</cp:revision>
  <cp:lastPrinted>2019-01-02T23:00:29Z</cp:lastPrinted>
  <dcterms:created xsi:type="dcterms:W3CDTF">2018-08-20T02:08:08Z</dcterms:created>
  <dcterms:modified xsi:type="dcterms:W3CDTF">2026-02-27T07:07:38Z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MediaServiceImageTags">
    <vt:lpwstr/>
  </property>
  <property fmtid="{D5CDD505-2E9C-101B-9397-08002B2CF9AE}" pid="10" name="ContentTypeId">
    <vt:lpwstr>0x01010067999BE31A5853479B8E37FC991E0AB2</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ies>
</file>