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Lst>
  <p:notesMasterIdLst>
    <p:notesMasterId r:id="rId59"/>
  </p:notesMasterIdLst>
  <p:handoutMasterIdLst>
    <p:handoutMasterId r:id="rId60"/>
  </p:handoutMasterIdLst>
  <p:sldIdLst>
    <p:sldId id="438" r:id="rId7"/>
    <p:sldId id="1100" r:id="rId8"/>
    <p:sldId id="1082" r:id="rId9"/>
    <p:sldId id="983" r:id="rId10"/>
    <p:sldId id="1161" r:id="rId11"/>
    <p:sldId id="1162" r:id="rId12"/>
    <p:sldId id="940" r:id="rId13"/>
    <p:sldId id="1020" r:id="rId14"/>
    <p:sldId id="750" r:id="rId15"/>
    <p:sldId id="1168" r:id="rId16"/>
    <p:sldId id="1121" r:id="rId17"/>
    <p:sldId id="966" r:id="rId18"/>
    <p:sldId id="1122" r:id="rId19"/>
    <p:sldId id="933" r:id="rId20"/>
    <p:sldId id="608" r:id="rId21"/>
    <p:sldId id="937" r:id="rId22"/>
    <p:sldId id="1157" r:id="rId23"/>
    <p:sldId id="1163" r:id="rId24"/>
    <p:sldId id="683" r:id="rId25"/>
    <p:sldId id="1158" r:id="rId26"/>
    <p:sldId id="1164" r:id="rId27"/>
    <p:sldId id="1159" r:id="rId28"/>
    <p:sldId id="977" r:id="rId29"/>
    <p:sldId id="1076" r:id="rId30"/>
    <p:sldId id="951" r:id="rId31"/>
    <p:sldId id="1160" r:id="rId32"/>
    <p:sldId id="1165" r:id="rId33"/>
    <p:sldId id="1077" r:id="rId34"/>
    <p:sldId id="970" r:id="rId35"/>
    <p:sldId id="920" r:id="rId36"/>
    <p:sldId id="334" r:id="rId37"/>
    <p:sldId id="731" r:id="rId38"/>
    <p:sldId id="1166" r:id="rId39"/>
    <p:sldId id="1023" r:id="rId40"/>
    <p:sldId id="1124" r:id="rId41"/>
    <p:sldId id="1148" r:id="rId42"/>
    <p:sldId id="1026" r:id="rId43"/>
    <p:sldId id="1027" r:id="rId44"/>
    <p:sldId id="1169" r:id="rId45"/>
    <p:sldId id="1028" r:id="rId46"/>
    <p:sldId id="1080" r:id="rId47"/>
    <p:sldId id="1167" r:id="rId48"/>
    <p:sldId id="1031" r:id="rId49"/>
    <p:sldId id="1149" r:id="rId50"/>
    <p:sldId id="909" r:id="rId51"/>
    <p:sldId id="798" r:id="rId52"/>
    <p:sldId id="1096" r:id="rId53"/>
    <p:sldId id="984" r:id="rId54"/>
    <p:sldId id="1102" r:id="rId55"/>
    <p:sldId id="1029" r:id="rId56"/>
    <p:sldId id="620" r:id="rId57"/>
    <p:sldId id="954" r:id="rId58"/>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422"/>
    <a:srgbClr val="E3960B"/>
    <a:srgbClr val="FF9300"/>
    <a:srgbClr val="96B482"/>
    <a:srgbClr val="84B493"/>
    <a:srgbClr val="4DB482"/>
    <a:srgbClr val="24B078"/>
    <a:srgbClr val="FFB83A"/>
    <a:srgbClr val="FFBD2E"/>
    <a:srgbClr val="FF8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744" y="288"/>
      </p:cViewPr>
      <p:guideLst>
        <p:guide orient="horz" pos="2069"/>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Martin" userId="34214532-c002-4a9a-b7f5-c3c0742f04cd" providerId="ADAL" clId="{999FA431-0D99-44F0-ADF0-5374EE7C5224}"/>
    <pc:docChg chg="undo redo custSel addSld delSld modSld sldOrd">
      <pc:chgData name="Lauren Martin" userId="34214532-c002-4a9a-b7f5-c3c0742f04cd" providerId="ADAL" clId="{999FA431-0D99-44F0-ADF0-5374EE7C5224}" dt="2026-04-05T00:57:46.707" v="1263" actId="20577"/>
      <pc:docMkLst>
        <pc:docMk/>
      </pc:docMkLst>
      <pc:sldChg chg="modSp mod">
        <pc:chgData name="Lauren Martin" userId="34214532-c002-4a9a-b7f5-c3c0742f04cd" providerId="ADAL" clId="{999FA431-0D99-44F0-ADF0-5374EE7C5224}" dt="2026-04-03T04:17:13.449" v="1050" actId="207"/>
        <pc:sldMkLst>
          <pc:docMk/>
          <pc:sldMk cId="1093105384" sldId="334"/>
        </pc:sldMkLst>
        <pc:spChg chg="mod">
          <ac:chgData name="Lauren Martin" userId="34214532-c002-4a9a-b7f5-c3c0742f04cd" providerId="ADAL" clId="{999FA431-0D99-44F0-ADF0-5374EE7C5224}" dt="2026-04-03T04:17:13.449" v="1050" actId="207"/>
          <ac:spMkLst>
            <pc:docMk/>
            <pc:sldMk cId="1093105384" sldId="334"/>
            <ac:spMk id="5" creationId="{5597A58A-FECB-DB38-FCA8-770CB587CDF5}"/>
          </ac:spMkLst>
        </pc:spChg>
      </pc:sldChg>
      <pc:sldChg chg="modSp mod">
        <pc:chgData name="Lauren Martin" userId="34214532-c002-4a9a-b7f5-c3c0742f04cd" providerId="ADAL" clId="{999FA431-0D99-44F0-ADF0-5374EE7C5224}" dt="2026-04-05T00:57:46.707" v="1263" actId="20577"/>
        <pc:sldMkLst>
          <pc:docMk/>
          <pc:sldMk cId="3567630808" sldId="438"/>
        </pc:sldMkLst>
        <pc:spChg chg="mod">
          <ac:chgData name="Lauren Martin" userId="34214532-c002-4a9a-b7f5-c3c0742f04cd" providerId="ADAL" clId="{999FA431-0D99-44F0-ADF0-5374EE7C5224}" dt="2026-04-05T00:57:46.707" v="1263" actId="20577"/>
          <ac:spMkLst>
            <pc:docMk/>
            <pc:sldMk cId="3567630808" sldId="438"/>
            <ac:spMk id="4" creationId="{00000000-0000-0000-0000-000000000000}"/>
          </ac:spMkLst>
        </pc:spChg>
      </pc:sldChg>
      <pc:sldChg chg="addSp modSp mod">
        <pc:chgData name="Lauren Martin" userId="34214532-c002-4a9a-b7f5-c3c0742f04cd" providerId="ADAL" clId="{999FA431-0D99-44F0-ADF0-5374EE7C5224}" dt="2026-04-03T05:17:29.681" v="1219" actId="1076"/>
        <pc:sldMkLst>
          <pc:docMk/>
          <pc:sldMk cId="4206339668" sldId="620"/>
        </pc:sldMkLst>
        <pc:spChg chg="add mod">
          <ac:chgData name="Lauren Martin" userId="34214532-c002-4a9a-b7f5-c3c0742f04cd" providerId="ADAL" clId="{999FA431-0D99-44F0-ADF0-5374EE7C5224}" dt="2026-04-03T05:17:25.249" v="1218" actId="1076"/>
          <ac:spMkLst>
            <pc:docMk/>
            <pc:sldMk cId="4206339668" sldId="620"/>
            <ac:spMk id="2" creationId="{029C95F1-17B9-2CD4-20AE-31B320C84F60}"/>
          </ac:spMkLst>
        </pc:spChg>
        <pc:spChg chg="mod">
          <ac:chgData name="Lauren Martin" userId="34214532-c002-4a9a-b7f5-c3c0742f04cd" providerId="ADAL" clId="{999FA431-0D99-44F0-ADF0-5374EE7C5224}" dt="2026-04-03T05:17:29.681" v="1219" actId="1076"/>
          <ac:spMkLst>
            <pc:docMk/>
            <pc:sldMk cId="4206339668" sldId="620"/>
            <ac:spMk id="3" creationId="{00000000-0000-0000-0000-000000000000}"/>
          </ac:spMkLst>
        </pc:spChg>
      </pc:sldChg>
      <pc:sldChg chg="delSp modSp mod">
        <pc:chgData name="Lauren Martin" userId="34214532-c002-4a9a-b7f5-c3c0742f04cd" providerId="ADAL" clId="{999FA431-0D99-44F0-ADF0-5374EE7C5224}" dt="2026-04-03T02:55:21.822" v="329" actId="478"/>
        <pc:sldMkLst>
          <pc:docMk/>
          <pc:sldMk cId="4012354556" sldId="683"/>
        </pc:sldMkLst>
        <pc:spChg chg="mod">
          <ac:chgData name="Lauren Martin" userId="34214532-c002-4a9a-b7f5-c3c0742f04cd" providerId="ADAL" clId="{999FA431-0D99-44F0-ADF0-5374EE7C5224}" dt="2026-04-03T02:50:53.019" v="302" actId="403"/>
          <ac:spMkLst>
            <pc:docMk/>
            <pc:sldMk cId="4012354556" sldId="683"/>
            <ac:spMk id="2" creationId="{00000000-0000-0000-0000-000000000000}"/>
          </ac:spMkLst>
        </pc:spChg>
        <pc:spChg chg="mod">
          <ac:chgData name="Lauren Martin" userId="34214532-c002-4a9a-b7f5-c3c0742f04cd" providerId="ADAL" clId="{999FA431-0D99-44F0-ADF0-5374EE7C5224}" dt="2026-04-03T02:54:21.823" v="320" actId="113"/>
          <ac:spMkLst>
            <pc:docMk/>
            <pc:sldMk cId="4012354556" sldId="683"/>
            <ac:spMk id="3" creationId="{F3ABC77F-A785-653E-F132-EC54274C3CC6}"/>
          </ac:spMkLst>
        </pc:spChg>
        <pc:spChg chg="mod">
          <ac:chgData name="Lauren Martin" userId="34214532-c002-4a9a-b7f5-c3c0742f04cd" providerId="ADAL" clId="{999FA431-0D99-44F0-ADF0-5374EE7C5224}" dt="2026-04-03T02:54:40.454" v="322" actId="1076"/>
          <ac:spMkLst>
            <pc:docMk/>
            <pc:sldMk cId="4012354556" sldId="683"/>
            <ac:spMk id="6" creationId="{53CB43A4-9631-3E5E-C41F-421A9F968E0F}"/>
          </ac:spMkLst>
        </pc:spChg>
      </pc:sldChg>
      <pc:sldChg chg="delSp modSp mod">
        <pc:chgData name="Lauren Martin" userId="34214532-c002-4a9a-b7f5-c3c0742f04cd" providerId="ADAL" clId="{999FA431-0D99-44F0-ADF0-5374EE7C5224}" dt="2026-04-03T03:46:04.140" v="475" actId="1076"/>
        <pc:sldMkLst>
          <pc:docMk/>
          <pc:sldMk cId="1921818705" sldId="731"/>
        </pc:sldMkLst>
        <pc:spChg chg="mod">
          <ac:chgData name="Lauren Martin" userId="34214532-c002-4a9a-b7f5-c3c0742f04cd" providerId="ADAL" clId="{999FA431-0D99-44F0-ADF0-5374EE7C5224}" dt="2026-04-03T03:46:00.327" v="474" actId="1076"/>
          <ac:spMkLst>
            <pc:docMk/>
            <pc:sldMk cId="1921818705" sldId="731"/>
            <ac:spMk id="2" creationId="{FBE6943D-06C5-A55E-9B43-20282BBA08ED}"/>
          </ac:spMkLst>
        </pc:spChg>
        <pc:spChg chg="mod">
          <ac:chgData name="Lauren Martin" userId="34214532-c002-4a9a-b7f5-c3c0742f04cd" providerId="ADAL" clId="{999FA431-0D99-44F0-ADF0-5374EE7C5224}" dt="2026-04-03T03:46:04.140" v="475" actId="1076"/>
          <ac:spMkLst>
            <pc:docMk/>
            <pc:sldMk cId="1921818705" sldId="731"/>
            <ac:spMk id="3" creationId="{00000000-0000-0000-0000-000000000000}"/>
          </ac:spMkLst>
        </pc:spChg>
      </pc:sldChg>
      <pc:sldChg chg="ord">
        <pc:chgData name="Lauren Martin" userId="34214532-c002-4a9a-b7f5-c3c0742f04cd" providerId="ADAL" clId="{999FA431-0D99-44F0-ADF0-5374EE7C5224}" dt="2026-04-03T04:13:21.608" v="953"/>
        <pc:sldMkLst>
          <pc:docMk/>
          <pc:sldMk cId="2262113957" sldId="750"/>
        </pc:sldMkLst>
      </pc:sldChg>
      <pc:sldChg chg="modSp mod">
        <pc:chgData name="Lauren Martin" userId="34214532-c002-4a9a-b7f5-c3c0742f04cd" providerId="ADAL" clId="{999FA431-0D99-44F0-ADF0-5374EE7C5224}" dt="2026-04-03T03:59:30.651" v="615" actId="20577"/>
        <pc:sldMkLst>
          <pc:docMk/>
          <pc:sldMk cId="4104309891" sldId="798"/>
        </pc:sldMkLst>
        <pc:spChg chg="mod">
          <ac:chgData name="Lauren Martin" userId="34214532-c002-4a9a-b7f5-c3c0742f04cd" providerId="ADAL" clId="{999FA431-0D99-44F0-ADF0-5374EE7C5224}" dt="2026-04-03T03:58:20.938" v="592" actId="1076"/>
          <ac:spMkLst>
            <pc:docMk/>
            <pc:sldMk cId="4104309891" sldId="798"/>
            <ac:spMk id="2" creationId="{FF2BBF76-FB38-631A-9EE5-94075941030F}"/>
          </ac:spMkLst>
        </pc:spChg>
        <pc:spChg chg="mod">
          <ac:chgData name="Lauren Martin" userId="34214532-c002-4a9a-b7f5-c3c0742f04cd" providerId="ADAL" clId="{999FA431-0D99-44F0-ADF0-5374EE7C5224}" dt="2026-04-03T03:59:30.651" v="615" actId="20577"/>
          <ac:spMkLst>
            <pc:docMk/>
            <pc:sldMk cId="4104309891" sldId="798"/>
            <ac:spMk id="3" creationId="{00000000-0000-0000-0000-000000000000}"/>
          </ac:spMkLst>
        </pc:spChg>
        <pc:spChg chg="mod">
          <ac:chgData name="Lauren Martin" userId="34214532-c002-4a9a-b7f5-c3c0742f04cd" providerId="ADAL" clId="{999FA431-0D99-44F0-ADF0-5374EE7C5224}" dt="2026-04-03T03:58:36.970" v="595" actId="1076"/>
          <ac:spMkLst>
            <pc:docMk/>
            <pc:sldMk cId="4104309891" sldId="798"/>
            <ac:spMk id="4" creationId="{00000000-0000-0000-0000-000000000000}"/>
          </ac:spMkLst>
        </pc:spChg>
      </pc:sldChg>
      <pc:sldChg chg="modSp mod">
        <pc:chgData name="Lauren Martin" userId="34214532-c002-4a9a-b7f5-c3c0742f04cd" providerId="ADAL" clId="{999FA431-0D99-44F0-ADF0-5374EE7C5224}" dt="2026-04-03T03:58:00.591" v="590" actId="113"/>
        <pc:sldMkLst>
          <pc:docMk/>
          <pc:sldMk cId="1968631687" sldId="909"/>
        </pc:sldMkLst>
        <pc:spChg chg="mod">
          <ac:chgData name="Lauren Martin" userId="34214532-c002-4a9a-b7f5-c3c0742f04cd" providerId="ADAL" clId="{999FA431-0D99-44F0-ADF0-5374EE7C5224}" dt="2026-04-03T03:58:00.591" v="590" actId="113"/>
          <ac:spMkLst>
            <pc:docMk/>
            <pc:sldMk cId="1968631687" sldId="909"/>
            <ac:spMk id="3" creationId="{00000000-0000-0000-0000-000000000000}"/>
          </ac:spMkLst>
        </pc:spChg>
      </pc:sldChg>
      <pc:sldChg chg="modSp mod">
        <pc:chgData name="Lauren Martin" userId="34214532-c002-4a9a-b7f5-c3c0742f04cd" providerId="ADAL" clId="{999FA431-0D99-44F0-ADF0-5374EE7C5224}" dt="2026-04-03T04:17:01.918" v="1048" actId="113"/>
        <pc:sldMkLst>
          <pc:docMk/>
          <pc:sldMk cId="334988284" sldId="920"/>
        </pc:sldMkLst>
        <pc:spChg chg="mod">
          <ac:chgData name="Lauren Martin" userId="34214532-c002-4a9a-b7f5-c3c0742f04cd" providerId="ADAL" clId="{999FA431-0D99-44F0-ADF0-5374EE7C5224}" dt="2026-04-03T04:17:01.918" v="1048" actId="113"/>
          <ac:spMkLst>
            <pc:docMk/>
            <pc:sldMk cId="334988284" sldId="920"/>
            <ac:spMk id="3" creationId="{3B431639-ED23-448F-AED9-9F17CE38DE4F}"/>
          </ac:spMkLst>
        </pc:spChg>
      </pc:sldChg>
      <pc:sldChg chg="modSp add mod ord">
        <pc:chgData name="Lauren Martin" userId="34214532-c002-4a9a-b7f5-c3c0742f04cd" providerId="ADAL" clId="{999FA431-0D99-44F0-ADF0-5374EE7C5224}" dt="2026-04-03T04:16:25.650" v="1041" actId="1076"/>
        <pc:sldMkLst>
          <pc:docMk/>
          <pc:sldMk cId="1918492206" sldId="933"/>
        </pc:sldMkLst>
        <pc:spChg chg="mod">
          <ac:chgData name="Lauren Martin" userId="34214532-c002-4a9a-b7f5-c3c0742f04cd" providerId="ADAL" clId="{999FA431-0D99-44F0-ADF0-5374EE7C5224}" dt="2026-04-03T04:16:25.650" v="1041" actId="1076"/>
          <ac:spMkLst>
            <pc:docMk/>
            <pc:sldMk cId="1918492206" sldId="933"/>
            <ac:spMk id="3" creationId="{00000000-0000-0000-0000-000000000000}"/>
          </ac:spMkLst>
        </pc:spChg>
      </pc:sldChg>
      <pc:sldChg chg="modSp mod">
        <pc:chgData name="Lauren Martin" userId="34214532-c002-4a9a-b7f5-c3c0742f04cd" providerId="ADAL" clId="{999FA431-0D99-44F0-ADF0-5374EE7C5224}" dt="2026-04-03T02:48:38.426" v="281" actId="1076"/>
        <pc:sldMkLst>
          <pc:docMk/>
          <pc:sldMk cId="3913237398" sldId="937"/>
        </pc:sldMkLst>
        <pc:spChg chg="mod">
          <ac:chgData name="Lauren Martin" userId="34214532-c002-4a9a-b7f5-c3c0742f04cd" providerId="ADAL" clId="{999FA431-0D99-44F0-ADF0-5374EE7C5224}" dt="2026-04-03T02:48:13.340" v="280" actId="1076"/>
          <ac:spMkLst>
            <pc:docMk/>
            <pc:sldMk cId="3913237398" sldId="937"/>
            <ac:spMk id="2" creationId="{CCB7257B-3D4B-58BD-3B72-5AA20D0F6960}"/>
          </ac:spMkLst>
        </pc:spChg>
        <pc:spChg chg="mod">
          <ac:chgData name="Lauren Martin" userId="34214532-c002-4a9a-b7f5-c3c0742f04cd" providerId="ADAL" clId="{999FA431-0D99-44F0-ADF0-5374EE7C5224}" dt="2026-04-03T02:48:10.564" v="279" actId="1076"/>
          <ac:spMkLst>
            <pc:docMk/>
            <pc:sldMk cId="3913237398" sldId="937"/>
            <ac:spMk id="3" creationId="{00000000-0000-0000-0000-000000000000}"/>
          </ac:spMkLst>
        </pc:spChg>
        <pc:spChg chg="mod">
          <ac:chgData name="Lauren Martin" userId="34214532-c002-4a9a-b7f5-c3c0742f04cd" providerId="ADAL" clId="{999FA431-0D99-44F0-ADF0-5374EE7C5224}" dt="2026-04-03T02:43:14.111" v="247" actId="1076"/>
          <ac:spMkLst>
            <pc:docMk/>
            <pc:sldMk cId="3913237398" sldId="937"/>
            <ac:spMk id="5" creationId="{39EFAB09-BEBC-BB31-952F-32608A882C6A}"/>
          </ac:spMkLst>
        </pc:spChg>
        <pc:spChg chg="mod">
          <ac:chgData name="Lauren Martin" userId="34214532-c002-4a9a-b7f5-c3c0742f04cd" providerId="ADAL" clId="{999FA431-0D99-44F0-ADF0-5374EE7C5224}" dt="2026-04-03T02:48:38.426" v="281" actId="1076"/>
          <ac:spMkLst>
            <pc:docMk/>
            <pc:sldMk cId="3913237398" sldId="937"/>
            <ac:spMk id="7" creationId="{CA70304C-57F4-DF05-4EBA-736F2E392A20}"/>
          </ac:spMkLst>
        </pc:spChg>
      </pc:sldChg>
      <pc:sldChg chg="modSp mod ord">
        <pc:chgData name="Lauren Martin" userId="34214532-c002-4a9a-b7f5-c3c0742f04cd" providerId="ADAL" clId="{999FA431-0D99-44F0-ADF0-5374EE7C5224}" dt="2026-04-03T02:33:44.976" v="175" actId="113"/>
        <pc:sldMkLst>
          <pc:docMk/>
          <pc:sldMk cId="1114590139" sldId="940"/>
        </pc:sldMkLst>
        <pc:spChg chg="mod">
          <ac:chgData name="Lauren Martin" userId="34214532-c002-4a9a-b7f5-c3c0742f04cd" providerId="ADAL" clId="{999FA431-0D99-44F0-ADF0-5374EE7C5224}" dt="2026-04-03T02:24:48.087" v="161" actId="20577"/>
          <ac:spMkLst>
            <pc:docMk/>
            <pc:sldMk cId="1114590139" sldId="940"/>
            <ac:spMk id="2" creationId="{00000000-0000-0000-0000-000000000000}"/>
          </ac:spMkLst>
        </pc:spChg>
        <pc:spChg chg="mod">
          <ac:chgData name="Lauren Martin" userId="34214532-c002-4a9a-b7f5-c3c0742f04cd" providerId="ADAL" clId="{999FA431-0D99-44F0-ADF0-5374EE7C5224}" dt="2026-04-03T02:33:44.976" v="175" actId="113"/>
          <ac:spMkLst>
            <pc:docMk/>
            <pc:sldMk cId="1114590139" sldId="940"/>
            <ac:spMk id="4" creationId="{5B72F64F-A191-E5FE-EA13-F8D7876D2AE8}"/>
          </ac:spMkLst>
        </pc:spChg>
      </pc:sldChg>
      <pc:sldChg chg="addSp delSp modSp mod">
        <pc:chgData name="Lauren Martin" userId="34214532-c002-4a9a-b7f5-c3c0742f04cd" providerId="ADAL" clId="{999FA431-0D99-44F0-ADF0-5374EE7C5224}" dt="2026-04-03T21:51:12.424" v="1241"/>
        <pc:sldMkLst>
          <pc:docMk/>
          <pc:sldMk cId="1070870656" sldId="951"/>
        </pc:sldMkLst>
        <pc:spChg chg="mod">
          <ac:chgData name="Lauren Martin" userId="34214532-c002-4a9a-b7f5-c3c0742f04cd" providerId="ADAL" clId="{999FA431-0D99-44F0-ADF0-5374EE7C5224}" dt="2026-04-03T21:51:12.424" v="1241"/>
          <ac:spMkLst>
            <pc:docMk/>
            <pc:sldMk cId="1070870656" sldId="951"/>
            <ac:spMk id="2" creationId="{1A58DE75-DD9A-39D9-EC8A-84091D938AE2}"/>
          </ac:spMkLst>
        </pc:spChg>
        <pc:spChg chg="add mod">
          <ac:chgData name="Lauren Martin" userId="34214532-c002-4a9a-b7f5-c3c0742f04cd" providerId="ADAL" clId="{999FA431-0D99-44F0-ADF0-5374EE7C5224}" dt="2026-04-03T21:50:29.604" v="1235" actId="20577"/>
          <ac:spMkLst>
            <pc:docMk/>
            <pc:sldMk cId="1070870656" sldId="951"/>
            <ac:spMk id="6" creationId="{12333B83-C764-F064-119C-CFD249D4F100}"/>
          </ac:spMkLst>
        </pc:spChg>
        <pc:spChg chg="mod">
          <ac:chgData name="Lauren Martin" userId="34214532-c002-4a9a-b7f5-c3c0742f04cd" providerId="ADAL" clId="{999FA431-0D99-44F0-ADF0-5374EE7C5224}" dt="2026-04-03T03:03:54.186" v="396" actId="1076"/>
          <ac:spMkLst>
            <pc:docMk/>
            <pc:sldMk cId="1070870656" sldId="951"/>
            <ac:spMk id="9" creationId="{2F65B95D-29DA-9BF6-46C3-1706D2CA1878}"/>
          </ac:spMkLst>
        </pc:spChg>
      </pc:sldChg>
      <pc:sldChg chg="modSp mod">
        <pc:chgData name="Lauren Martin" userId="34214532-c002-4a9a-b7f5-c3c0742f04cd" providerId="ADAL" clId="{999FA431-0D99-44F0-ADF0-5374EE7C5224}" dt="2026-04-03T02:41:46.849" v="211" actId="1076"/>
        <pc:sldMkLst>
          <pc:docMk/>
          <pc:sldMk cId="4261842357" sldId="966"/>
        </pc:sldMkLst>
        <pc:spChg chg="mod">
          <ac:chgData name="Lauren Martin" userId="34214532-c002-4a9a-b7f5-c3c0742f04cd" providerId="ADAL" clId="{999FA431-0D99-44F0-ADF0-5374EE7C5224}" dt="2026-04-03T02:41:46.849" v="211" actId="1076"/>
          <ac:spMkLst>
            <pc:docMk/>
            <pc:sldMk cId="4261842357" sldId="966"/>
            <ac:spMk id="3" creationId="{00000000-0000-0000-0000-000000000000}"/>
          </ac:spMkLst>
        </pc:spChg>
      </pc:sldChg>
      <pc:sldChg chg="modSp mod">
        <pc:chgData name="Lauren Martin" userId="34214532-c002-4a9a-b7f5-c3c0742f04cd" providerId="ADAL" clId="{999FA431-0D99-44F0-ADF0-5374EE7C5224}" dt="2026-04-03T02:59:42.949" v="373" actId="1076"/>
        <pc:sldMkLst>
          <pc:docMk/>
          <pc:sldMk cId="918620891" sldId="977"/>
        </pc:sldMkLst>
        <pc:spChg chg="mod">
          <ac:chgData name="Lauren Martin" userId="34214532-c002-4a9a-b7f5-c3c0742f04cd" providerId="ADAL" clId="{999FA431-0D99-44F0-ADF0-5374EE7C5224}" dt="2026-04-03T02:59:03.352" v="368" actId="1076"/>
          <ac:spMkLst>
            <pc:docMk/>
            <pc:sldMk cId="918620891" sldId="977"/>
            <ac:spMk id="3" creationId="{75882D0F-0826-C649-648B-0C1075CFC63B}"/>
          </ac:spMkLst>
        </pc:spChg>
        <pc:spChg chg="mod">
          <ac:chgData name="Lauren Martin" userId="34214532-c002-4a9a-b7f5-c3c0742f04cd" providerId="ADAL" clId="{999FA431-0D99-44F0-ADF0-5374EE7C5224}" dt="2026-04-03T02:59:16.917" v="371" actId="1076"/>
          <ac:spMkLst>
            <pc:docMk/>
            <pc:sldMk cId="918620891" sldId="977"/>
            <ac:spMk id="4" creationId="{80649EAF-8C64-0168-29C3-2F6B29AB380E}"/>
          </ac:spMkLst>
        </pc:spChg>
        <pc:spChg chg="mod">
          <ac:chgData name="Lauren Martin" userId="34214532-c002-4a9a-b7f5-c3c0742f04cd" providerId="ADAL" clId="{999FA431-0D99-44F0-ADF0-5374EE7C5224}" dt="2026-04-03T02:57:39.546" v="357" actId="1076"/>
          <ac:spMkLst>
            <pc:docMk/>
            <pc:sldMk cId="918620891" sldId="977"/>
            <ac:spMk id="6" creationId="{7230E5D6-517C-DE5C-FB2E-24281056D5BA}"/>
          </ac:spMkLst>
        </pc:spChg>
        <pc:spChg chg="mod">
          <ac:chgData name="Lauren Martin" userId="34214532-c002-4a9a-b7f5-c3c0742f04cd" providerId="ADAL" clId="{999FA431-0D99-44F0-ADF0-5374EE7C5224}" dt="2026-04-03T02:59:42.949" v="373" actId="1076"/>
          <ac:spMkLst>
            <pc:docMk/>
            <pc:sldMk cId="918620891" sldId="977"/>
            <ac:spMk id="7" creationId="{6EAFAD77-7126-641A-9CFC-01E4A86977CC}"/>
          </ac:spMkLst>
        </pc:spChg>
      </pc:sldChg>
      <pc:sldChg chg="modSp mod">
        <pc:chgData name="Lauren Martin" userId="34214532-c002-4a9a-b7f5-c3c0742f04cd" providerId="ADAL" clId="{999FA431-0D99-44F0-ADF0-5374EE7C5224}" dt="2026-04-03T02:09:31.141" v="36" actId="1076"/>
        <pc:sldMkLst>
          <pc:docMk/>
          <pc:sldMk cId="911694006" sldId="983"/>
        </pc:sldMkLst>
        <pc:spChg chg="mod">
          <ac:chgData name="Lauren Martin" userId="34214532-c002-4a9a-b7f5-c3c0742f04cd" providerId="ADAL" clId="{999FA431-0D99-44F0-ADF0-5374EE7C5224}" dt="2026-04-03T02:09:31.141" v="36" actId="1076"/>
          <ac:spMkLst>
            <pc:docMk/>
            <pc:sldMk cId="911694006" sldId="983"/>
            <ac:spMk id="3" creationId="{5D1FD83D-10E0-228D-7DDC-F0371A5CC75D}"/>
          </ac:spMkLst>
        </pc:spChg>
        <pc:spChg chg="mod">
          <ac:chgData name="Lauren Martin" userId="34214532-c002-4a9a-b7f5-c3c0742f04cd" providerId="ADAL" clId="{999FA431-0D99-44F0-ADF0-5374EE7C5224}" dt="2026-04-03T02:09:27.249" v="35" actId="1076"/>
          <ac:spMkLst>
            <pc:docMk/>
            <pc:sldMk cId="911694006" sldId="983"/>
            <ac:spMk id="6" creationId="{032861FD-E2BE-0C7F-8027-04C68C9F6B2F}"/>
          </ac:spMkLst>
        </pc:spChg>
      </pc:sldChg>
      <pc:sldChg chg="addSp modSp mod">
        <pc:chgData name="Lauren Martin" userId="34214532-c002-4a9a-b7f5-c3c0742f04cd" providerId="ADAL" clId="{999FA431-0D99-44F0-ADF0-5374EE7C5224}" dt="2026-04-03T05:16:10.111" v="1184" actId="1076"/>
        <pc:sldMkLst>
          <pc:docMk/>
          <pc:sldMk cId="1847901130" sldId="984"/>
        </pc:sldMkLst>
        <pc:spChg chg="mod">
          <ac:chgData name="Lauren Martin" userId="34214532-c002-4a9a-b7f5-c3c0742f04cd" providerId="ADAL" clId="{999FA431-0D99-44F0-ADF0-5374EE7C5224}" dt="2026-04-03T05:16:10.111" v="1184" actId="1076"/>
          <ac:spMkLst>
            <pc:docMk/>
            <pc:sldMk cId="1847901130" sldId="984"/>
            <ac:spMk id="3" creationId="{00000000-0000-0000-0000-000000000000}"/>
          </ac:spMkLst>
        </pc:spChg>
        <pc:spChg chg="add mod">
          <ac:chgData name="Lauren Martin" userId="34214532-c002-4a9a-b7f5-c3c0742f04cd" providerId="ADAL" clId="{999FA431-0D99-44F0-ADF0-5374EE7C5224}" dt="2026-04-03T05:16:05.678" v="1183" actId="1076"/>
          <ac:spMkLst>
            <pc:docMk/>
            <pc:sldMk cId="1847901130" sldId="984"/>
            <ac:spMk id="4" creationId="{A42BC49B-54CD-ED27-9B89-DCC93FADCBE9}"/>
          </ac:spMkLst>
        </pc:spChg>
      </pc:sldChg>
      <pc:sldChg chg="modSp mod">
        <pc:chgData name="Lauren Martin" userId="34214532-c002-4a9a-b7f5-c3c0742f04cd" providerId="ADAL" clId="{999FA431-0D99-44F0-ADF0-5374EE7C5224}" dt="2026-04-03T02:38:44.742" v="202" actId="1076"/>
        <pc:sldMkLst>
          <pc:docMk/>
          <pc:sldMk cId="3589267713" sldId="1020"/>
        </pc:sldMkLst>
        <pc:spChg chg="mod">
          <ac:chgData name="Lauren Martin" userId="34214532-c002-4a9a-b7f5-c3c0742f04cd" providerId="ADAL" clId="{999FA431-0D99-44F0-ADF0-5374EE7C5224}" dt="2026-04-03T02:38:44.742" v="202" actId="1076"/>
          <ac:spMkLst>
            <pc:docMk/>
            <pc:sldMk cId="3589267713" sldId="1020"/>
            <ac:spMk id="3" creationId="{00000000-0000-0000-0000-000000000000}"/>
          </ac:spMkLst>
        </pc:spChg>
        <pc:spChg chg="mod">
          <ac:chgData name="Lauren Martin" userId="34214532-c002-4a9a-b7f5-c3c0742f04cd" providerId="ADAL" clId="{999FA431-0D99-44F0-ADF0-5374EE7C5224}" dt="2026-04-03T02:38:42.602" v="201" actId="1076"/>
          <ac:spMkLst>
            <pc:docMk/>
            <pc:sldMk cId="3589267713" sldId="1020"/>
            <ac:spMk id="4" creationId="{00000000-0000-0000-0000-000000000000}"/>
          </ac:spMkLst>
        </pc:spChg>
      </pc:sldChg>
      <pc:sldChg chg="modSp mod">
        <pc:chgData name="Lauren Martin" userId="34214532-c002-4a9a-b7f5-c3c0742f04cd" providerId="ADAL" clId="{999FA431-0D99-44F0-ADF0-5374EE7C5224}" dt="2026-04-03T03:47:09.133" v="493" actId="13926"/>
        <pc:sldMkLst>
          <pc:docMk/>
          <pc:sldMk cId="3602191707" sldId="1023"/>
        </pc:sldMkLst>
        <pc:spChg chg="mod">
          <ac:chgData name="Lauren Martin" userId="34214532-c002-4a9a-b7f5-c3c0742f04cd" providerId="ADAL" clId="{999FA431-0D99-44F0-ADF0-5374EE7C5224}" dt="2026-04-03T03:47:09.133" v="493" actId="13926"/>
          <ac:spMkLst>
            <pc:docMk/>
            <pc:sldMk cId="3602191707" sldId="1023"/>
            <ac:spMk id="3" creationId="{80B73CA5-0746-162D-64C4-DC41616B95F8}"/>
          </ac:spMkLst>
        </pc:spChg>
      </pc:sldChg>
      <pc:sldChg chg="modSp mod">
        <pc:chgData name="Lauren Martin" userId="34214532-c002-4a9a-b7f5-c3c0742f04cd" providerId="ADAL" clId="{999FA431-0D99-44F0-ADF0-5374EE7C5224}" dt="2026-04-03T03:48:14.820" v="503" actId="1076"/>
        <pc:sldMkLst>
          <pc:docMk/>
          <pc:sldMk cId="1934760328" sldId="1026"/>
        </pc:sldMkLst>
        <pc:spChg chg="mod">
          <ac:chgData name="Lauren Martin" userId="34214532-c002-4a9a-b7f5-c3c0742f04cd" providerId="ADAL" clId="{999FA431-0D99-44F0-ADF0-5374EE7C5224}" dt="2026-04-03T03:48:11.874" v="502" actId="1076"/>
          <ac:spMkLst>
            <pc:docMk/>
            <pc:sldMk cId="1934760328" sldId="1026"/>
            <ac:spMk id="3" creationId="{D54A8D93-69A3-4D47-B7A9-771714229458}"/>
          </ac:spMkLst>
        </pc:spChg>
        <pc:spChg chg="mod">
          <ac:chgData name="Lauren Martin" userId="34214532-c002-4a9a-b7f5-c3c0742f04cd" providerId="ADAL" clId="{999FA431-0D99-44F0-ADF0-5374EE7C5224}" dt="2026-04-03T03:48:09.157" v="501" actId="1076"/>
          <ac:spMkLst>
            <pc:docMk/>
            <pc:sldMk cId="1934760328" sldId="1026"/>
            <ac:spMk id="4" creationId="{F5C6B456-E758-959D-E51F-3942913CBE2F}"/>
          </ac:spMkLst>
        </pc:spChg>
        <pc:spChg chg="mod">
          <ac:chgData name="Lauren Martin" userId="34214532-c002-4a9a-b7f5-c3c0742f04cd" providerId="ADAL" clId="{999FA431-0D99-44F0-ADF0-5374EE7C5224}" dt="2026-04-03T03:48:14.820" v="503" actId="1076"/>
          <ac:spMkLst>
            <pc:docMk/>
            <pc:sldMk cId="1934760328" sldId="1026"/>
            <ac:spMk id="5" creationId="{BA847410-C1E5-4F45-9C09-66F777F7D72D}"/>
          </ac:spMkLst>
        </pc:spChg>
      </pc:sldChg>
      <pc:sldChg chg="modSp mod">
        <pc:chgData name="Lauren Martin" userId="34214532-c002-4a9a-b7f5-c3c0742f04cd" providerId="ADAL" clId="{999FA431-0D99-44F0-ADF0-5374EE7C5224}" dt="2026-04-03T04:20:47.411" v="1075" actId="1076"/>
        <pc:sldMkLst>
          <pc:docMk/>
          <pc:sldMk cId="1523887427" sldId="1027"/>
        </pc:sldMkLst>
        <pc:spChg chg="mod">
          <ac:chgData name="Lauren Martin" userId="34214532-c002-4a9a-b7f5-c3c0742f04cd" providerId="ADAL" clId="{999FA431-0D99-44F0-ADF0-5374EE7C5224}" dt="2026-04-03T04:20:47.411" v="1075" actId="1076"/>
          <ac:spMkLst>
            <pc:docMk/>
            <pc:sldMk cId="1523887427" sldId="1027"/>
            <ac:spMk id="2" creationId="{AA1FE97F-A379-9F20-EDE0-3A62E2818D5B}"/>
          </ac:spMkLst>
        </pc:spChg>
        <pc:spChg chg="mod">
          <ac:chgData name="Lauren Martin" userId="34214532-c002-4a9a-b7f5-c3c0742f04cd" providerId="ADAL" clId="{999FA431-0D99-44F0-ADF0-5374EE7C5224}" dt="2026-04-03T04:18:29.303" v="1064" actId="1076"/>
          <ac:spMkLst>
            <pc:docMk/>
            <pc:sldMk cId="1523887427" sldId="1027"/>
            <ac:spMk id="5" creationId="{BA847410-C1E5-4F45-9C09-66F777F7D72D}"/>
          </ac:spMkLst>
        </pc:spChg>
      </pc:sldChg>
      <pc:sldChg chg="modSp mod">
        <pc:chgData name="Lauren Martin" userId="34214532-c002-4a9a-b7f5-c3c0742f04cd" providerId="ADAL" clId="{999FA431-0D99-44F0-ADF0-5374EE7C5224}" dt="2026-04-03T03:50:58.780" v="524" actId="1076"/>
        <pc:sldMkLst>
          <pc:docMk/>
          <pc:sldMk cId="3523962180" sldId="1028"/>
        </pc:sldMkLst>
        <pc:spChg chg="mod">
          <ac:chgData name="Lauren Martin" userId="34214532-c002-4a9a-b7f5-c3c0742f04cd" providerId="ADAL" clId="{999FA431-0D99-44F0-ADF0-5374EE7C5224}" dt="2026-04-03T03:50:53.376" v="523" actId="1076"/>
          <ac:spMkLst>
            <pc:docMk/>
            <pc:sldMk cId="3523962180" sldId="1028"/>
            <ac:spMk id="3" creationId="{00000000-0000-0000-0000-000000000000}"/>
          </ac:spMkLst>
        </pc:spChg>
        <pc:spChg chg="mod">
          <ac:chgData name="Lauren Martin" userId="34214532-c002-4a9a-b7f5-c3c0742f04cd" providerId="ADAL" clId="{999FA431-0D99-44F0-ADF0-5374EE7C5224}" dt="2026-04-03T03:50:58.780" v="524" actId="1076"/>
          <ac:spMkLst>
            <pc:docMk/>
            <pc:sldMk cId="3523962180" sldId="1028"/>
            <ac:spMk id="4" creationId="{E3AC7C2D-ED3C-F20D-CEEA-33EC135A306F}"/>
          </ac:spMkLst>
        </pc:spChg>
      </pc:sldChg>
      <pc:sldChg chg="modSp mod">
        <pc:chgData name="Lauren Martin" userId="34214532-c002-4a9a-b7f5-c3c0742f04cd" providerId="ADAL" clId="{999FA431-0D99-44F0-ADF0-5374EE7C5224}" dt="2026-04-03T05:16:25.947" v="1190" actId="20577"/>
        <pc:sldMkLst>
          <pc:docMk/>
          <pc:sldMk cId="2536990913" sldId="1029"/>
        </pc:sldMkLst>
        <pc:graphicFrameChg chg="modGraphic">
          <ac:chgData name="Lauren Martin" userId="34214532-c002-4a9a-b7f5-c3c0742f04cd" providerId="ADAL" clId="{999FA431-0D99-44F0-ADF0-5374EE7C5224}" dt="2026-04-03T05:16:25.947" v="1190" actId="20577"/>
          <ac:graphicFrameMkLst>
            <pc:docMk/>
            <pc:sldMk cId="2536990913" sldId="1029"/>
            <ac:graphicFrameMk id="6" creationId="{96D40C7E-6458-BAF9-8673-5B48AA0C8152}"/>
          </ac:graphicFrameMkLst>
        </pc:graphicFrameChg>
      </pc:sldChg>
      <pc:sldChg chg="delSp modSp mod">
        <pc:chgData name="Lauren Martin" userId="34214532-c002-4a9a-b7f5-c3c0742f04cd" providerId="ADAL" clId="{999FA431-0D99-44F0-ADF0-5374EE7C5224}" dt="2026-04-03T03:57:03.321" v="583" actId="1076"/>
        <pc:sldMkLst>
          <pc:docMk/>
          <pc:sldMk cId="2505000180" sldId="1031"/>
        </pc:sldMkLst>
        <pc:spChg chg="mod">
          <ac:chgData name="Lauren Martin" userId="34214532-c002-4a9a-b7f5-c3c0742f04cd" providerId="ADAL" clId="{999FA431-0D99-44F0-ADF0-5374EE7C5224}" dt="2026-04-03T03:56:58.832" v="582" actId="1076"/>
          <ac:spMkLst>
            <pc:docMk/>
            <pc:sldMk cId="2505000180" sldId="1031"/>
            <ac:spMk id="2" creationId="{93F294E1-B4C8-90AC-7D2C-E55FA7ADFC45}"/>
          </ac:spMkLst>
        </pc:spChg>
        <pc:picChg chg="mod">
          <ac:chgData name="Lauren Martin" userId="34214532-c002-4a9a-b7f5-c3c0742f04cd" providerId="ADAL" clId="{999FA431-0D99-44F0-ADF0-5374EE7C5224}" dt="2026-04-03T03:57:03.321" v="583" actId="1076"/>
          <ac:picMkLst>
            <pc:docMk/>
            <pc:sldMk cId="2505000180" sldId="1031"/>
            <ac:picMk id="8" creationId="{E8460779-5780-9007-2B9F-83845794B168}"/>
          </ac:picMkLst>
        </pc:picChg>
      </pc:sldChg>
      <pc:sldChg chg="modSp mod">
        <pc:chgData name="Lauren Martin" userId="34214532-c002-4a9a-b7f5-c3c0742f04cd" providerId="ADAL" clId="{999FA431-0D99-44F0-ADF0-5374EE7C5224}" dt="2026-04-03T02:09:21.666" v="34" actId="1076"/>
        <pc:sldMkLst>
          <pc:docMk/>
          <pc:sldMk cId="2375204597" sldId="1082"/>
        </pc:sldMkLst>
        <pc:spChg chg="mod">
          <ac:chgData name="Lauren Martin" userId="34214532-c002-4a9a-b7f5-c3c0742f04cd" providerId="ADAL" clId="{999FA431-0D99-44F0-ADF0-5374EE7C5224}" dt="2026-04-03T02:09:19.791" v="33" actId="1076"/>
          <ac:spMkLst>
            <pc:docMk/>
            <pc:sldMk cId="2375204597" sldId="1082"/>
            <ac:spMk id="3" creationId="{CBC8BBD3-BD91-373C-942F-D704DA4BC69B}"/>
          </ac:spMkLst>
        </pc:spChg>
        <pc:spChg chg="mod">
          <ac:chgData name="Lauren Martin" userId="34214532-c002-4a9a-b7f5-c3c0742f04cd" providerId="ADAL" clId="{999FA431-0D99-44F0-ADF0-5374EE7C5224}" dt="2026-04-03T02:09:21.666" v="34" actId="1076"/>
          <ac:spMkLst>
            <pc:docMk/>
            <pc:sldMk cId="2375204597" sldId="1082"/>
            <ac:spMk id="4" creationId="{20A4604A-2188-1C0D-BBEB-EA15C073EEA2}"/>
          </ac:spMkLst>
        </pc:spChg>
      </pc:sldChg>
      <pc:sldChg chg="modSp mod">
        <pc:chgData name="Lauren Martin" userId="34214532-c002-4a9a-b7f5-c3c0742f04cd" providerId="ADAL" clId="{999FA431-0D99-44F0-ADF0-5374EE7C5224}" dt="2026-04-03T03:59:55.093" v="618" actId="1076"/>
        <pc:sldMkLst>
          <pc:docMk/>
          <pc:sldMk cId="1511144453" sldId="1096"/>
        </pc:sldMkLst>
        <pc:spChg chg="mod">
          <ac:chgData name="Lauren Martin" userId="34214532-c002-4a9a-b7f5-c3c0742f04cd" providerId="ADAL" clId="{999FA431-0D99-44F0-ADF0-5374EE7C5224}" dt="2026-04-03T03:59:55.093" v="618" actId="1076"/>
          <ac:spMkLst>
            <pc:docMk/>
            <pc:sldMk cId="1511144453" sldId="1096"/>
            <ac:spMk id="3" creationId="{57945C43-A4B3-1D7D-47D3-209D9FE790AE}"/>
          </ac:spMkLst>
        </pc:spChg>
        <pc:spChg chg="mod">
          <ac:chgData name="Lauren Martin" userId="34214532-c002-4a9a-b7f5-c3c0742f04cd" providerId="ADAL" clId="{999FA431-0D99-44F0-ADF0-5374EE7C5224}" dt="2026-04-03T03:59:48.665" v="616" actId="1076"/>
          <ac:spMkLst>
            <pc:docMk/>
            <pc:sldMk cId="1511144453" sldId="1096"/>
            <ac:spMk id="5" creationId="{6BBDE8A0-77FF-2510-36E8-FC35F64A9753}"/>
          </ac:spMkLst>
        </pc:spChg>
      </pc:sldChg>
      <pc:sldChg chg="modSp mod">
        <pc:chgData name="Lauren Martin" userId="34214532-c002-4a9a-b7f5-c3c0742f04cd" providerId="ADAL" clId="{999FA431-0D99-44F0-ADF0-5374EE7C5224}" dt="2026-04-03T02:41:30.021" v="207"/>
        <pc:sldMkLst>
          <pc:docMk/>
          <pc:sldMk cId="3810468455" sldId="1121"/>
        </pc:sldMkLst>
        <pc:spChg chg="mod">
          <ac:chgData name="Lauren Martin" userId="34214532-c002-4a9a-b7f5-c3c0742f04cd" providerId="ADAL" clId="{999FA431-0D99-44F0-ADF0-5374EE7C5224}" dt="2026-04-03T02:41:30.021" v="207"/>
          <ac:spMkLst>
            <pc:docMk/>
            <pc:sldMk cId="3810468455" sldId="1121"/>
            <ac:spMk id="3" creationId="{00000000-0000-0000-0000-000000000000}"/>
          </ac:spMkLst>
        </pc:spChg>
      </pc:sldChg>
      <pc:sldChg chg="modSp mod">
        <pc:chgData name="Lauren Martin" userId="34214532-c002-4a9a-b7f5-c3c0742f04cd" providerId="ADAL" clId="{999FA431-0D99-44F0-ADF0-5374EE7C5224}" dt="2026-04-03T02:42:20.583" v="214" actId="113"/>
        <pc:sldMkLst>
          <pc:docMk/>
          <pc:sldMk cId="1523252599" sldId="1122"/>
        </pc:sldMkLst>
        <pc:spChg chg="mod">
          <ac:chgData name="Lauren Martin" userId="34214532-c002-4a9a-b7f5-c3c0742f04cd" providerId="ADAL" clId="{999FA431-0D99-44F0-ADF0-5374EE7C5224}" dt="2026-04-03T02:42:20.583" v="214" actId="113"/>
          <ac:spMkLst>
            <pc:docMk/>
            <pc:sldMk cId="1523252599" sldId="1122"/>
            <ac:spMk id="3" creationId="{00000000-0000-0000-0000-000000000000}"/>
          </ac:spMkLst>
        </pc:spChg>
      </pc:sldChg>
      <pc:sldChg chg="modSp mod">
        <pc:chgData name="Lauren Martin" userId="34214532-c002-4a9a-b7f5-c3c0742f04cd" providerId="ADAL" clId="{999FA431-0D99-44F0-ADF0-5374EE7C5224}" dt="2026-04-04T22:32:01.814" v="1255" actId="20577"/>
        <pc:sldMkLst>
          <pc:docMk/>
          <pc:sldMk cId="1507970474" sldId="1148"/>
        </pc:sldMkLst>
        <pc:graphicFrameChg chg="modGraphic">
          <ac:chgData name="Lauren Martin" userId="34214532-c002-4a9a-b7f5-c3c0742f04cd" providerId="ADAL" clId="{999FA431-0D99-44F0-ADF0-5374EE7C5224}" dt="2026-04-04T22:32:01.814" v="1255" actId="20577"/>
          <ac:graphicFrameMkLst>
            <pc:docMk/>
            <pc:sldMk cId="1507970474" sldId="1148"/>
            <ac:graphicFrameMk id="2" creationId="{443D3DEC-30AD-BCF7-C616-F4CC47549593}"/>
          </ac:graphicFrameMkLst>
        </pc:graphicFrameChg>
      </pc:sldChg>
      <pc:sldChg chg="modSp mod">
        <pc:chgData name="Lauren Martin" userId="34214532-c002-4a9a-b7f5-c3c0742f04cd" providerId="ADAL" clId="{999FA431-0D99-44F0-ADF0-5374EE7C5224}" dt="2026-04-03T03:57:43.058" v="587" actId="404"/>
        <pc:sldMkLst>
          <pc:docMk/>
          <pc:sldMk cId="3731548369" sldId="1149"/>
        </pc:sldMkLst>
        <pc:spChg chg="mod">
          <ac:chgData name="Lauren Martin" userId="34214532-c002-4a9a-b7f5-c3c0742f04cd" providerId="ADAL" clId="{999FA431-0D99-44F0-ADF0-5374EE7C5224}" dt="2026-04-03T03:57:43.058" v="587" actId="404"/>
          <ac:spMkLst>
            <pc:docMk/>
            <pc:sldMk cId="3731548369" sldId="1149"/>
            <ac:spMk id="5" creationId="{A56EBE17-B1FC-2FDD-2A04-66EF22D93121}"/>
          </ac:spMkLst>
        </pc:spChg>
      </pc:sldChg>
      <pc:sldChg chg="addSp delSp modSp mod">
        <pc:chgData name="Lauren Martin" userId="34214532-c002-4a9a-b7f5-c3c0742f04cd" providerId="ADAL" clId="{999FA431-0D99-44F0-ADF0-5374EE7C5224}" dt="2026-04-03T02:49:40.713" v="292" actId="1076"/>
        <pc:sldMkLst>
          <pc:docMk/>
          <pc:sldMk cId="869752401" sldId="1157"/>
        </pc:sldMkLst>
        <pc:spChg chg="mod">
          <ac:chgData name="Lauren Martin" userId="34214532-c002-4a9a-b7f5-c3c0742f04cd" providerId="ADAL" clId="{999FA431-0D99-44F0-ADF0-5374EE7C5224}" dt="2026-04-03T02:49:40.713" v="292" actId="1076"/>
          <ac:spMkLst>
            <pc:docMk/>
            <pc:sldMk cId="869752401" sldId="1157"/>
            <ac:spMk id="2" creationId="{910DD846-59E8-F27B-3805-6FAE9A5E3006}"/>
          </ac:spMkLst>
        </pc:spChg>
        <pc:spChg chg="add mod">
          <ac:chgData name="Lauren Martin" userId="34214532-c002-4a9a-b7f5-c3c0742f04cd" providerId="ADAL" clId="{999FA431-0D99-44F0-ADF0-5374EE7C5224}" dt="2026-04-03T02:48:42.150" v="282"/>
          <ac:spMkLst>
            <pc:docMk/>
            <pc:sldMk cId="869752401" sldId="1157"/>
            <ac:spMk id="3" creationId="{849616C1-0B52-EF7C-EA56-8266EF03A545}"/>
          </ac:spMkLst>
        </pc:spChg>
      </pc:sldChg>
      <pc:sldChg chg="delSp modSp mod">
        <pc:chgData name="Lauren Martin" userId="34214532-c002-4a9a-b7f5-c3c0742f04cd" providerId="ADAL" clId="{999FA431-0D99-44F0-ADF0-5374EE7C5224}" dt="2026-04-03T02:55:48.548" v="334" actId="1076"/>
        <pc:sldMkLst>
          <pc:docMk/>
          <pc:sldMk cId="666296866" sldId="1158"/>
        </pc:sldMkLst>
        <pc:spChg chg="mod">
          <ac:chgData name="Lauren Martin" userId="34214532-c002-4a9a-b7f5-c3c0742f04cd" providerId="ADAL" clId="{999FA431-0D99-44F0-ADF0-5374EE7C5224}" dt="2026-04-03T02:55:48.548" v="334" actId="1076"/>
          <ac:spMkLst>
            <pc:docMk/>
            <pc:sldMk cId="666296866" sldId="1158"/>
            <ac:spMk id="6" creationId="{127DBF4A-1573-677F-C541-50E35E1751BD}"/>
          </ac:spMkLst>
        </pc:spChg>
      </pc:sldChg>
      <pc:sldChg chg="modSp mod">
        <pc:chgData name="Lauren Martin" userId="34214532-c002-4a9a-b7f5-c3c0742f04cd" providerId="ADAL" clId="{999FA431-0D99-44F0-ADF0-5374EE7C5224}" dt="2026-04-03T02:57:13.427" v="348" actId="1076"/>
        <pc:sldMkLst>
          <pc:docMk/>
          <pc:sldMk cId="2063549081" sldId="1159"/>
        </pc:sldMkLst>
        <pc:spChg chg="mod">
          <ac:chgData name="Lauren Martin" userId="34214532-c002-4a9a-b7f5-c3c0742f04cd" providerId="ADAL" clId="{999FA431-0D99-44F0-ADF0-5374EE7C5224}" dt="2026-04-03T02:57:13.427" v="348" actId="1076"/>
          <ac:spMkLst>
            <pc:docMk/>
            <pc:sldMk cId="2063549081" sldId="1159"/>
            <ac:spMk id="6" creationId="{97A607A5-AE75-EBFF-4663-B2F1C2D59AA0}"/>
          </ac:spMkLst>
        </pc:spChg>
      </pc:sldChg>
      <pc:sldChg chg="addSp delSp modSp mod">
        <pc:chgData name="Lauren Martin" userId="34214532-c002-4a9a-b7f5-c3c0742f04cd" providerId="ADAL" clId="{999FA431-0D99-44F0-ADF0-5374EE7C5224}" dt="2026-04-03T03:06:45.935" v="435" actId="478"/>
        <pc:sldMkLst>
          <pc:docMk/>
          <pc:sldMk cId="2000739610" sldId="1160"/>
        </pc:sldMkLst>
        <pc:spChg chg="mod">
          <ac:chgData name="Lauren Martin" userId="34214532-c002-4a9a-b7f5-c3c0742f04cd" providerId="ADAL" clId="{999FA431-0D99-44F0-ADF0-5374EE7C5224}" dt="2026-04-03T03:06:33.289" v="433"/>
          <ac:spMkLst>
            <pc:docMk/>
            <pc:sldMk cId="2000739610" sldId="1160"/>
            <ac:spMk id="2" creationId="{566BB248-F948-8FFE-9C89-BDE085A8A3DB}"/>
          </ac:spMkLst>
        </pc:spChg>
        <pc:spChg chg="add mod">
          <ac:chgData name="Lauren Martin" userId="34214532-c002-4a9a-b7f5-c3c0742f04cd" providerId="ADAL" clId="{999FA431-0D99-44F0-ADF0-5374EE7C5224}" dt="2026-04-03T03:06:43" v="434"/>
          <ac:spMkLst>
            <pc:docMk/>
            <pc:sldMk cId="2000739610" sldId="1160"/>
            <ac:spMk id="6" creationId="{ECFAB058-6BE2-10D5-B591-733C5E057423}"/>
          </ac:spMkLst>
        </pc:spChg>
      </pc:sldChg>
      <pc:sldChg chg="modSp add mod ord">
        <pc:chgData name="Lauren Martin" userId="34214532-c002-4a9a-b7f5-c3c0742f04cd" providerId="ADAL" clId="{999FA431-0D99-44F0-ADF0-5374EE7C5224}" dt="2026-04-03T02:21:40.979" v="74" actId="20577"/>
        <pc:sldMkLst>
          <pc:docMk/>
          <pc:sldMk cId="739612957" sldId="1161"/>
        </pc:sldMkLst>
        <pc:spChg chg="mod">
          <ac:chgData name="Lauren Martin" userId="34214532-c002-4a9a-b7f5-c3c0742f04cd" providerId="ADAL" clId="{999FA431-0D99-44F0-ADF0-5374EE7C5224}" dt="2026-04-03T02:21:13.609" v="71" actId="1076"/>
          <ac:spMkLst>
            <pc:docMk/>
            <pc:sldMk cId="739612957" sldId="1161"/>
            <ac:spMk id="3" creationId="{7C13F3EF-6111-3B8F-E65F-F09AEA314636}"/>
          </ac:spMkLst>
        </pc:spChg>
        <pc:spChg chg="mod">
          <ac:chgData name="Lauren Martin" userId="34214532-c002-4a9a-b7f5-c3c0742f04cd" providerId="ADAL" clId="{999FA431-0D99-44F0-ADF0-5374EE7C5224}" dt="2026-04-03T02:21:40.979" v="74" actId="20577"/>
          <ac:spMkLst>
            <pc:docMk/>
            <pc:sldMk cId="739612957" sldId="1161"/>
            <ac:spMk id="4" creationId="{8B7B306D-3845-7B55-7230-7B18992F6E45}"/>
          </ac:spMkLst>
        </pc:spChg>
      </pc:sldChg>
      <pc:sldChg chg="modSp add mod">
        <pc:chgData name="Lauren Martin" userId="34214532-c002-4a9a-b7f5-c3c0742f04cd" providerId="ADAL" clId="{999FA431-0D99-44F0-ADF0-5374EE7C5224}" dt="2026-04-03T02:33:25.195" v="174" actId="1076"/>
        <pc:sldMkLst>
          <pc:docMk/>
          <pc:sldMk cId="44838698" sldId="1162"/>
        </pc:sldMkLst>
        <pc:spChg chg="mod">
          <ac:chgData name="Lauren Martin" userId="34214532-c002-4a9a-b7f5-c3c0742f04cd" providerId="ADAL" clId="{999FA431-0D99-44F0-ADF0-5374EE7C5224}" dt="2026-04-03T02:33:18.314" v="173" actId="1076"/>
          <ac:spMkLst>
            <pc:docMk/>
            <pc:sldMk cId="44838698" sldId="1162"/>
            <ac:spMk id="3" creationId="{212EC615-5B1B-5065-3077-881F9676F6D8}"/>
          </ac:spMkLst>
        </pc:spChg>
        <pc:spChg chg="mod">
          <ac:chgData name="Lauren Martin" userId="34214532-c002-4a9a-b7f5-c3c0742f04cd" providerId="ADAL" clId="{999FA431-0D99-44F0-ADF0-5374EE7C5224}" dt="2026-04-03T02:33:25.195" v="174" actId="1076"/>
          <ac:spMkLst>
            <pc:docMk/>
            <pc:sldMk cId="44838698" sldId="1162"/>
            <ac:spMk id="4" creationId="{AF1409D4-206D-DDAB-7C35-CA4958E41884}"/>
          </ac:spMkLst>
        </pc:spChg>
      </pc:sldChg>
      <pc:sldChg chg="modSp add mod">
        <pc:chgData name="Lauren Martin" userId="34214532-c002-4a9a-b7f5-c3c0742f04cd" providerId="ADAL" clId="{999FA431-0D99-44F0-ADF0-5374EE7C5224}" dt="2026-04-03T02:50:46.908" v="301" actId="1076"/>
        <pc:sldMkLst>
          <pc:docMk/>
          <pc:sldMk cId="4014510247" sldId="1163"/>
        </pc:sldMkLst>
        <pc:spChg chg="mod">
          <ac:chgData name="Lauren Martin" userId="34214532-c002-4a9a-b7f5-c3c0742f04cd" providerId="ADAL" clId="{999FA431-0D99-44F0-ADF0-5374EE7C5224}" dt="2026-04-03T02:50:38.170" v="297" actId="1076"/>
          <ac:spMkLst>
            <pc:docMk/>
            <pc:sldMk cId="4014510247" sldId="1163"/>
            <ac:spMk id="2" creationId="{714BC688-B8CF-907A-93F8-632FC2B1C44E}"/>
          </ac:spMkLst>
        </pc:spChg>
        <pc:spChg chg="mod">
          <ac:chgData name="Lauren Martin" userId="34214532-c002-4a9a-b7f5-c3c0742f04cd" providerId="ADAL" clId="{999FA431-0D99-44F0-ADF0-5374EE7C5224}" dt="2026-04-03T02:50:46.908" v="301" actId="1076"/>
          <ac:spMkLst>
            <pc:docMk/>
            <pc:sldMk cId="4014510247" sldId="1163"/>
            <ac:spMk id="8" creationId="{ACC71A7D-F104-3C47-7B92-D175B836D160}"/>
          </ac:spMkLst>
        </pc:spChg>
      </pc:sldChg>
      <pc:sldChg chg="modSp add mod">
        <pc:chgData name="Lauren Martin" userId="34214532-c002-4a9a-b7f5-c3c0742f04cd" providerId="ADAL" clId="{999FA431-0D99-44F0-ADF0-5374EE7C5224}" dt="2026-04-03T02:56:39.912" v="341" actId="1076"/>
        <pc:sldMkLst>
          <pc:docMk/>
          <pc:sldMk cId="3329683570" sldId="1164"/>
        </pc:sldMkLst>
        <pc:spChg chg="mod">
          <ac:chgData name="Lauren Martin" userId="34214532-c002-4a9a-b7f5-c3c0742f04cd" providerId="ADAL" clId="{999FA431-0D99-44F0-ADF0-5374EE7C5224}" dt="2026-04-03T02:56:39.912" v="341" actId="1076"/>
          <ac:spMkLst>
            <pc:docMk/>
            <pc:sldMk cId="3329683570" sldId="1164"/>
            <ac:spMk id="6" creationId="{51E058C0-2B12-2625-FC1F-5C22FB5DF6BF}"/>
          </ac:spMkLst>
        </pc:spChg>
      </pc:sldChg>
      <pc:sldChg chg="addSp delSp modSp add mod">
        <pc:chgData name="Lauren Martin" userId="34214532-c002-4a9a-b7f5-c3c0742f04cd" providerId="ADAL" clId="{999FA431-0D99-44F0-ADF0-5374EE7C5224}" dt="2026-04-03T03:08:12.505" v="459" actId="1076"/>
        <pc:sldMkLst>
          <pc:docMk/>
          <pc:sldMk cId="207657997" sldId="1165"/>
        </pc:sldMkLst>
        <pc:spChg chg="mod">
          <ac:chgData name="Lauren Martin" userId="34214532-c002-4a9a-b7f5-c3c0742f04cd" providerId="ADAL" clId="{999FA431-0D99-44F0-ADF0-5374EE7C5224}" dt="2026-04-03T03:08:09.577" v="458" actId="1076"/>
          <ac:spMkLst>
            <pc:docMk/>
            <pc:sldMk cId="207657997" sldId="1165"/>
            <ac:spMk id="2" creationId="{00ED3E7E-F36D-07AA-38FD-6FAE70105378}"/>
          </ac:spMkLst>
        </pc:spChg>
        <pc:spChg chg="add mod">
          <ac:chgData name="Lauren Martin" userId="34214532-c002-4a9a-b7f5-c3c0742f04cd" providerId="ADAL" clId="{999FA431-0D99-44F0-ADF0-5374EE7C5224}" dt="2026-04-03T03:08:12.505" v="459" actId="1076"/>
          <ac:spMkLst>
            <pc:docMk/>
            <pc:sldMk cId="207657997" sldId="1165"/>
            <ac:spMk id="6" creationId="{9DBE2FD5-D0FC-F7AA-0C0B-DCA604B2E944}"/>
          </ac:spMkLst>
        </pc:spChg>
      </pc:sldChg>
      <pc:sldChg chg="delSp modSp add mod">
        <pc:chgData name="Lauren Martin" userId="34214532-c002-4a9a-b7f5-c3c0742f04cd" providerId="ADAL" clId="{999FA431-0D99-44F0-ADF0-5374EE7C5224}" dt="2026-04-03T03:47:01.496" v="492" actId="20577"/>
        <pc:sldMkLst>
          <pc:docMk/>
          <pc:sldMk cId="3321696297" sldId="1166"/>
        </pc:sldMkLst>
        <pc:spChg chg="mod">
          <ac:chgData name="Lauren Martin" userId="34214532-c002-4a9a-b7f5-c3c0742f04cd" providerId="ADAL" clId="{999FA431-0D99-44F0-ADF0-5374EE7C5224}" dt="2026-04-03T03:46:36.685" v="482" actId="13926"/>
          <ac:spMkLst>
            <pc:docMk/>
            <pc:sldMk cId="3321696297" sldId="1166"/>
            <ac:spMk id="3" creationId="{98502E8A-C81F-82CF-B722-650C391D6BAD}"/>
          </ac:spMkLst>
        </pc:spChg>
        <pc:spChg chg="mod">
          <ac:chgData name="Lauren Martin" userId="34214532-c002-4a9a-b7f5-c3c0742f04cd" providerId="ADAL" clId="{999FA431-0D99-44F0-ADF0-5374EE7C5224}" dt="2026-04-03T03:47:01.496" v="492" actId="20577"/>
          <ac:spMkLst>
            <pc:docMk/>
            <pc:sldMk cId="3321696297" sldId="1166"/>
            <ac:spMk id="4" creationId="{18960163-5039-A5F4-4DC9-8FC99B669926}"/>
          </ac:spMkLst>
        </pc:spChg>
      </pc:sldChg>
      <pc:sldChg chg="delSp modSp add mod ord">
        <pc:chgData name="Lauren Martin" userId="34214532-c002-4a9a-b7f5-c3c0742f04cd" providerId="ADAL" clId="{999FA431-0D99-44F0-ADF0-5374EE7C5224}" dt="2026-04-03T03:53:34.026" v="549" actId="1076"/>
        <pc:sldMkLst>
          <pc:docMk/>
          <pc:sldMk cId="2536535112" sldId="1167"/>
        </pc:sldMkLst>
        <pc:spChg chg="mod">
          <ac:chgData name="Lauren Martin" userId="34214532-c002-4a9a-b7f5-c3c0742f04cd" providerId="ADAL" clId="{999FA431-0D99-44F0-ADF0-5374EE7C5224}" dt="2026-04-03T03:53:20.933" v="546" actId="20577"/>
          <ac:spMkLst>
            <pc:docMk/>
            <pc:sldMk cId="2536535112" sldId="1167"/>
            <ac:spMk id="5" creationId="{CEE1CD7F-490F-95B6-A0DF-71EF53B79AC8}"/>
          </ac:spMkLst>
        </pc:spChg>
        <pc:picChg chg="mod">
          <ac:chgData name="Lauren Martin" userId="34214532-c002-4a9a-b7f5-c3c0742f04cd" providerId="ADAL" clId="{999FA431-0D99-44F0-ADF0-5374EE7C5224}" dt="2026-04-03T03:53:34.026" v="549" actId="1076"/>
          <ac:picMkLst>
            <pc:docMk/>
            <pc:sldMk cId="2536535112" sldId="1167"/>
            <ac:picMk id="8" creationId="{1847C532-1812-0CC2-7CAB-AB6DDCB003DD}"/>
          </ac:picMkLst>
        </pc:picChg>
      </pc:sldChg>
      <pc:sldChg chg="modSp add mod ord">
        <pc:chgData name="Lauren Martin" userId="34214532-c002-4a9a-b7f5-c3c0742f04cd" providerId="ADAL" clId="{999FA431-0D99-44F0-ADF0-5374EE7C5224}" dt="2026-04-03T04:11:22.075" v="947" actId="1076"/>
        <pc:sldMkLst>
          <pc:docMk/>
          <pc:sldMk cId="3639164108" sldId="1168"/>
        </pc:sldMkLst>
        <pc:spChg chg="mod">
          <ac:chgData name="Lauren Martin" userId="34214532-c002-4a9a-b7f5-c3c0742f04cd" providerId="ADAL" clId="{999FA431-0D99-44F0-ADF0-5374EE7C5224}" dt="2026-04-03T04:11:22.075" v="947" actId="1076"/>
          <ac:spMkLst>
            <pc:docMk/>
            <pc:sldMk cId="3639164108" sldId="1168"/>
            <ac:spMk id="3" creationId="{64531C8A-A639-1817-DF8E-5D9FFE7A66AA}"/>
          </ac:spMkLst>
        </pc:spChg>
        <pc:spChg chg="mod">
          <ac:chgData name="Lauren Martin" userId="34214532-c002-4a9a-b7f5-c3c0742f04cd" providerId="ADAL" clId="{999FA431-0D99-44F0-ADF0-5374EE7C5224}" dt="2026-04-03T04:10:08.232" v="928" actId="1076"/>
          <ac:spMkLst>
            <pc:docMk/>
            <pc:sldMk cId="3639164108" sldId="1168"/>
            <ac:spMk id="4" creationId="{4C29EF94-751A-92F2-E02E-0CED7422561B}"/>
          </ac:spMkLst>
        </pc:spChg>
      </pc:sldChg>
      <pc:sldChg chg="modSp add mod">
        <pc:chgData name="Lauren Martin" userId="34214532-c002-4a9a-b7f5-c3c0742f04cd" providerId="ADAL" clId="{999FA431-0D99-44F0-ADF0-5374EE7C5224}" dt="2026-04-03T04:21:06.456" v="1078" actId="1076"/>
        <pc:sldMkLst>
          <pc:docMk/>
          <pc:sldMk cId="943994391" sldId="1169"/>
        </pc:sldMkLst>
        <pc:spChg chg="mod">
          <ac:chgData name="Lauren Martin" userId="34214532-c002-4a9a-b7f5-c3c0742f04cd" providerId="ADAL" clId="{999FA431-0D99-44F0-ADF0-5374EE7C5224}" dt="2026-04-03T04:21:03.666" v="1077" actId="1076"/>
          <ac:spMkLst>
            <pc:docMk/>
            <pc:sldMk cId="943994391" sldId="1169"/>
            <ac:spMk id="2" creationId="{9AD46886-1A5A-1D08-C314-604FCDBBA89D}"/>
          </ac:spMkLst>
        </pc:spChg>
        <pc:spChg chg="mod">
          <ac:chgData name="Lauren Martin" userId="34214532-c002-4a9a-b7f5-c3c0742f04cd" providerId="ADAL" clId="{999FA431-0D99-44F0-ADF0-5374EE7C5224}" dt="2026-04-03T04:21:06.456" v="1078" actId="1076"/>
          <ac:spMkLst>
            <pc:docMk/>
            <pc:sldMk cId="943994391" sldId="1169"/>
            <ac:spMk id="5" creationId="{B4B43E45-A820-E06A-3EB5-2B81A41F2E58}"/>
          </ac:spMkLst>
        </pc:spChg>
      </pc:sldChg>
    </pc:docChg>
  </pc:docChgLst>
  <pc:docChgLst>
    <pc:chgData name="Viki" userId="S::bogvlc_hotmail.com#ext#@dioceseofbrisbane.onmicrosoft.com::79387dd6-701e-4999-b7de-924cac764073" providerId="AD" clId="Web-{63BDC1E2-A506-715C-7197-396954A224EA}"/>
    <pc:docChg chg="modSld">
      <pc:chgData name="Viki" userId="S::bogvlc_hotmail.com#ext#@dioceseofbrisbane.onmicrosoft.com::79387dd6-701e-4999-b7de-924cac764073" providerId="AD" clId="Web-{63BDC1E2-A506-715C-7197-396954A224EA}" dt="2026-03-29T02:04:39.055" v="71" actId="20577"/>
      <pc:docMkLst>
        <pc:docMk/>
      </pc:docMkLst>
      <pc:sldChg chg="modSp">
        <pc:chgData name="Viki" userId="S::bogvlc_hotmail.com#ext#@dioceseofbrisbane.onmicrosoft.com::79387dd6-701e-4999-b7de-924cac764073" providerId="AD" clId="Web-{63BDC1E2-A506-715C-7197-396954A224EA}" dt="2026-03-29T01:17:49.900" v="24" actId="20577"/>
        <pc:sldMkLst>
          <pc:docMk/>
          <pc:sldMk cId="1124251791" sldId="608"/>
        </pc:sldMkLst>
        <pc:spChg chg="mod">
          <ac:chgData name="Viki" userId="S::bogvlc_hotmail.com#ext#@dioceseofbrisbane.onmicrosoft.com::79387dd6-701e-4999-b7de-924cac764073" providerId="AD" clId="Web-{63BDC1E2-A506-715C-7197-396954A224EA}" dt="2026-03-29T01:17:49.900" v="24" actId="20577"/>
          <ac:spMkLst>
            <pc:docMk/>
            <pc:sldMk cId="1124251791" sldId="608"/>
            <ac:spMk id="2" creationId="{00000000-0000-0000-0000-000000000000}"/>
          </ac:spMkLst>
        </pc:spChg>
      </pc:sldChg>
      <pc:sldChg chg="modSp">
        <pc:chgData name="Viki" userId="S::bogvlc_hotmail.com#ext#@dioceseofbrisbane.onmicrosoft.com::79387dd6-701e-4999-b7de-924cac764073" providerId="AD" clId="Web-{63BDC1E2-A506-715C-7197-396954A224EA}" dt="2026-03-29T01:23:52.730" v="50" actId="20577"/>
        <pc:sldMkLst>
          <pc:docMk/>
          <pc:sldMk cId="1921818705" sldId="731"/>
        </pc:sldMkLst>
      </pc:sldChg>
      <pc:sldChg chg="modSp">
        <pc:chgData name="Viki" userId="S::bogvlc_hotmail.com#ext#@dioceseofbrisbane.onmicrosoft.com::79387dd6-701e-4999-b7de-924cac764073" providerId="AD" clId="Web-{63BDC1E2-A506-715C-7197-396954A224EA}" dt="2026-03-29T01:15:15.271" v="23" actId="20577"/>
        <pc:sldMkLst>
          <pc:docMk/>
          <pc:sldMk cId="2262113957" sldId="750"/>
        </pc:sldMkLst>
        <pc:spChg chg="mod">
          <ac:chgData name="Viki" userId="S::bogvlc_hotmail.com#ext#@dioceseofbrisbane.onmicrosoft.com::79387dd6-701e-4999-b7de-924cac764073" providerId="AD" clId="Web-{63BDC1E2-A506-715C-7197-396954A224EA}" dt="2026-03-29T01:15:15.271" v="23" actId="20577"/>
          <ac:spMkLst>
            <pc:docMk/>
            <pc:sldMk cId="2262113957" sldId="750"/>
            <ac:spMk id="2" creationId="{9B656D89-6AA7-4266-B4E3-FA4060DF645D}"/>
          </ac:spMkLst>
        </pc:spChg>
      </pc:sldChg>
      <pc:sldChg chg="modSp">
        <pc:chgData name="Viki" userId="S::bogvlc_hotmail.com#ext#@dioceseofbrisbane.onmicrosoft.com::79387dd6-701e-4999-b7de-924cac764073" providerId="AD" clId="Web-{63BDC1E2-A506-715C-7197-396954A224EA}" dt="2026-03-29T01:45:43.223" v="66" actId="20577"/>
        <pc:sldMkLst>
          <pc:docMk/>
          <pc:sldMk cId="4104309891" sldId="798"/>
        </pc:sldMkLst>
        <pc:spChg chg="mod">
          <ac:chgData name="Viki" userId="S::bogvlc_hotmail.com#ext#@dioceseofbrisbane.onmicrosoft.com::79387dd6-701e-4999-b7de-924cac764073" providerId="AD" clId="Web-{63BDC1E2-A506-715C-7197-396954A224EA}" dt="2026-03-29T01:45:43.223" v="66" actId="20577"/>
          <ac:spMkLst>
            <pc:docMk/>
            <pc:sldMk cId="4104309891" sldId="798"/>
            <ac:spMk id="3" creationId="{00000000-0000-0000-0000-000000000000}"/>
          </ac:spMkLst>
        </pc:spChg>
      </pc:sldChg>
      <pc:sldChg chg="modSp">
        <pc:chgData name="Viki" userId="S::bogvlc_hotmail.com#ext#@dioceseofbrisbane.onmicrosoft.com::79387dd6-701e-4999-b7de-924cac764073" providerId="AD" clId="Web-{63BDC1E2-A506-715C-7197-396954A224EA}" dt="2026-03-29T01:40:54.812" v="62" actId="20577"/>
        <pc:sldMkLst>
          <pc:docMk/>
          <pc:sldMk cId="1968631687" sldId="909"/>
        </pc:sldMkLst>
        <pc:spChg chg="mod">
          <ac:chgData name="Viki" userId="S::bogvlc_hotmail.com#ext#@dioceseofbrisbane.onmicrosoft.com::79387dd6-701e-4999-b7de-924cac764073" providerId="AD" clId="Web-{63BDC1E2-A506-715C-7197-396954A224EA}" dt="2026-03-29T01:40:54.812" v="62" actId="20577"/>
          <ac:spMkLst>
            <pc:docMk/>
            <pc:sldMk cId="1968631687" sldId="909"/>
            <ac:spMk id="3" creationId="{00000000-0000-0000-0000-000000000000}"/>
          </ac:spMkLst>
        </pc:spChg>
      </pc:sldChg>
      <pc:sldChg chg="modSp">
        <pc:chgData name="Viki" userId="S::bogvlc_hotmail.com#ext#@dioceseofbrisbane.onmicrosoft.com::79387dd6-701e-4999-b7de-924cac764073" providerId="AD" clId="Web-{63BDC1E2-A506-715C-7197-396954A224EA}" dt="2026-03-29T01:22:19.745" v="48" actId="20577"/>
        <pc:sldMkLst>
          <pc:docMk/>
          <pc:sldMk cId="334988284" sldId="920"/>
        </pc:sldMkLst>
        <pc:spChg chg="mod">
          <ac:chgData name="Viki" userId="S::bogvlc_hotmail.com#ext#@dioceseofbrisbane.onmicrosoft.com::79387dd6-701e-4999-b7de-924cac764073" providerId="AD" clId="Web-{63BDC1E2-A506-715C-7197-396954A224EA}" dt="2026-03-29T01:22:19.745" v="48" actId="20577"/>
          <ac:spMkLst>
            <pc:docMk/>
            <pc:sldMk cId="334988284" sldId="920"/>
            <ac:spMk id="3" creationId="{3B431639-ED23-448F-AED9-9F17CE38DE4F}"/>
          </ac:spMkLst>
        </pc:spChg>
      </pc:sldChg>
      <pc:sldChg chg="modSp">
        <pc:chgData name="Viki" userId="S::bogvlc_hotmail.com#ext#@dioceseofbrisbane.onmicrosoft.com::79387dd6-701e-4999-b7de-924cac764073" providerId="AD" clId="Web-{63BDC1E2-A506-715C-7197-396954A224EA}" dt="2026-03-29T02:04:39.055" v="71" actId="20577"/>
        <pc:sldMkLst>
          <pc:docMk/>
          <pc:sldMk cId="3913237398" sldId="937"/>
        </pc:sldMkLst>
        <pc:spChg chg="mod">
          <ac:chgData name="Viki" userId="S::bogvlc_hotmail.com#ext#@dioceseofbrisbane.onmicrosoft.com::79387dd6-701e-4999-b7de-924cac764073" providerId="AD" clId="Web-{63BDC1E2-A506-715C-7197-396954A224EA}" dt="2026-03-29T02:04:39.055" v="71" actId="20577"/>
          <ac:spMkLst>
            <pc:docMk/>
            <pc:sldMk cId="3913237398" sldId="937"/>
            <ac:spMk id="2" creationId="{CCB7257B-3D4B-58BD-3B72-5AA20D0F6960}"/>
          </ac:spMkLst>
        </pc:spChg>
      </pc:sldChg>
      <pc:sldChg chg="modSp">
        <pc:chgData name="Viki" userId="S::bogvlc_hotmail.com#ext#@dioceseofbrisbane.onmicrosoft.com::79387dd6-701e-4999-b7de-924cac764073" providerId="AD" clId="Web-{63BDC1E2-A506-715C-7197-396954A224EA}" dt="2026-03-29T01:58:00.972" v="70"/>
        <pc:sldMkLst>
          <pc:docMk/>
          <pc:sldMk cId="2536990913" sldId="1029"/>
        </pc:sldMkLst>
        <pc:graphicFrameChg chg="mod modGraphic">
          <ac:chgData name="Viki" userId="S::bogvlc_hotmail.com#ext#@dioceseofbrisbane.onmicrosoft.com::79387dd6-701e-4999-b7de-924cac764073" providerId="AD" clId="Web-{63BDC1E2-A506-715C-7197-396954A224EA}" dt="2026-03-29T01:58:00.972" v="70"/>
          <ac:graphicFrameMkLst>
            <pc:docMk/>
            <pc:sldMk cId="2536990913" sldId="1029"/>
            <ac:graphicFrameMk id="6" creationId="{96D40C7E-6458-BAF9-8673-5B48AA0C8152}"/>
          </ac:graphicFrameMkLst>
        </pc:graphicFrameChg>
      </pc:sldChg>
      <pc:sldChg chg="modSp">
        <pc:chgData name="Viki" userId="S::bogvlc_hotmail.com#ext#@dioceseofbrisbane.onmicrosoft.com::79387dd6-701e-4999-b7de-924cac764073" providerId="AD" clId="Web-{63BDC1E2-A506-715C-7197-396954A224EA}" dt="2026-03-29T01:24:44.636" v="51" actId="20577"/>
        <pc:sldMkLst>
          <pc:docMk/>
          <pc:sldMk cId="3211861766" sldId="1124"/>
        </pc:sldMkLst>
        <pc:spChg chg="mod">
          <ac:chgData name="Viki" userId="S::bogvlc_hotmail.com#ext#@dioceseofbrisbane.onmicrosoft.com::79387dd6-701e-4999-b7de-924cac764073" providerId="AD" clId="Web-{63BDC1E2-A506-715C-7197-396954A224EA}" dt="2026-03-29T01:24:44.636" v="51" actId="20577"/>
          <ac:spMkLst>
            <pc:docMk/>
            <pc:sldMk cId="3211861766" sldId="1124"/>
            <ac:spMk id="5" creationId="{DA501F73-483E-59FF-F874-489B3ECC80CA}"/>
          </ac:spMkLst>
        </pc:spChg>
      </pc:sldChg>
      <pc:sldChg chg="modSp">
        <pc:chgData name="Viki" userId="S::bogvlc_hotmail.com#ext#@dioceseofbrisbane.onmicrosoft.com::79387dd6-701e-4999-b7de-924cac764073" providerId="AD" clId="Web-{63BDC1E2-A506-715C-7197-396954A224EA}" dt="2026-03-29T01:25:00.355" v="52" actId="20577"/>
        <pc:sldMkLst>
          <pc:docMk/>
          <pc:sldMk cId="1507970474" sldId="1148"/>
        </pc:sldMkLst>
        <pc:spChg chg="mod">
          <ac:chgData name="Viki" userId="S::bogvlc_hotmail.com#ext#@dioceseofbrisbane.onmicrosoft.com::79387dd6-701e-4999-b7de-924cac764073" providerId="AD" clId="Web-{63BDC1E2-A506-715C-7197-396954A224EA}" dt="2026-03-29T01:25:00.355" v="52" actId="20577"/>
          <ac:spMkLst>
            <pc:docMk/>
            <pc:sldMk cId="1507970474" sldId="1148"/>
            <ac:spMk id="5" creationId="{58D36024-1E44-32DD-74B4-03A0AEBA7E22}"/>
          </ac:spMkLst>
        </pc:spChg>
      </pc:sldChg>
      <pc:sldChg chg="modSp">
        <pc:chgData name="Viki" userId="S::bogvlc_hotmail.com#ext#@dioceseofbrisbane.onmicrosoft.com::79387dd6-701e-4999-b7de-924cac764073" providerId="AD" clId="Web-{63BDC1E2-A506-715C-7197-396954A224EA}" dt="2026-03-29T01:19:57.666" v="26" actId="20577"/>
        <pc:sldMkLst>
          <pc:docMk/>
          <pc:sldMk cId="2063549081" sldId="1159"/>
        </pc:sldMkLst>
        <pc:spChg chg="mod">
          <ac:chgData name="Viki" userId="S::bogvlc_hotmail.com#ext#@dioceseofbrisbane.onmicrosoft.com::79387dd6-701e-4999-b7de-924cac764073" providerId="AD" clId="Web-{63BDC1E2-A506-715C-7197-396954A224EA}" dt="2026-03-29T01:19:57.666" v="26" actId="20577"/>
          <ac:spMkLst>
            <pc:docMk/>
            <pc:sldMk cId="2063549081" sldId="1159"/>
            <ac:spMk id="6" creationId="{97A607A5-AE75-EBFF-4663-B2F1C2D59AA0}"/>
          </ac:spMkLst>
        </pc:spChg>
      </pc:sldChg>
    </pc:docChg>
  </pc:docChgLst>
  <pc:docChgLst>
    <pc:chgData name="Leonie" userId="S::leonieclancy_icloud.com#ext#@dioceseofbrisbane.onmicrosoft.com::30570584-d4c6-4341-b2c5-a94c4717671a" providerId="AD" clId="Web-{98BBF57B-5BA9-A9AE-A0F2-F7EC3C827D2D}"/>
    <pc:docChg chg="modSld">
      <pc:chgData name="Leonie" userId="S::leonieclancy_icloud.com#ext#@dioceseofbrisbane.onmicrosoft.com::30570584-d4c6-4341-b2c5-a94c4717671a" providerId="AD" clId="Web-{98BBF57B-5BA9-A9AE-A0F2-F7EC3C827D2D}" dt="2026-03-27T13:43:12.207" v="3" actId="20577"/>
      <pc:docMkLst>
        <pc:docMk/>
      </pc:docMkLst>
      <pc:sldChg chg="modSp">
        <pc:chgData name="Leonie" userId="S::leonieclancy_icloud.com#ext#@dioceseofbrisbane.onmicrosoft.com::30570584-d4c6-4341-b2c5-a94c4717671a" providerId="AD" clId="Web-{98BBF57B-5BA9-A9AE-A0F2-F7EC3C827D2D}" dt="2026-03-27T13:43:12.207" v="3" actId="20577"/>
        <pc:sldMkLst>
          <pc:docMk/>
          <pc:sldMk cId="3589267713" sldId="1020"/>
        </pc:sldMkLst>
        <pc:spChg chg="mod">
          <ac:chgData name="Leonie" userId="S::leonieclancy_icloud.com#ext#@dioceseofbrisbane.onmicrosoft.com::30570584-d4c6-4341-b2c5-a94c4717671a" providerId="AD" clId="Web-{98BBF57B-5BA9-A9AE-A0F2-F7EC3C827D2D}" dt="2026-03-27T13:43:12.207" v="3" actId="20577"/>
          <ac:spMkLst>
            <pc:docMk/>
            <pc:sldMk cId="3589267713" sldId="1020"/>
            <ac:spMk id="3" creationId="{00000000-0000-0000-0000-000000000000}"/>
          </ac:spMkLst>
        </pc:spChg>
      </pc:sldChg>
    </pc:docChg>
  </pc:docChgLst>
  <pc:docChgLst>
    <pc:chgData clId="Web-{63BDC1E2-A506-715C-7197-396954A224EA}"/>
    <pc:docChg chg="modSld">
      <pc:chgData name="" userId="" providerId="" clId="Web-{63BDC1E2-A506-715C-7197-396954A224EA}" dt="2026-03-29T01:09:53.292" v="1" actId="20577"/>
      <pc:docMkLst>
        <pc:docMk/>
      </pc:docMkLst>
      <pc:sldChg chg="modSp">
        <pc:chgData name="" userId="" providerId="" clId="Web-{63BDC1E2-A506-715C-7197-396954A224EA}" dt="2026-03-29T01:09:53.292" v="1" actId="20577"/>
        <pc:sldMkLst>
          <pc:docMk/>
          <pc:sldMk cId="3567630808" sldId="438"/>
        </pc:sldMkLst>
        <pc:spChg chg="mod">
          <ac:chgData name="" userId="" providerId="" clId="Web-{63BDC1E2-A506-715C-7197-396954A224EA}" dt="2026-03-29T01:09:53.292" v="1" actId="20577"/>
          <ac:spMkLst>
            <pc:docMk/>
            <pc:sldMk cId="3567630808" sldId="438"/>
            <ac:spMk id="7" creationId="{69862248-D4FC-A4D3-ED9D-2108CC3F611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5/04/2026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5/04/2026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50</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52</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9</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32</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D1512-ECBB-A5AA-0ACB-093875DF5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E29F3-37CC-DB9D-2D08-F5C7B5CB408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A456138-D542-F616-30E0-AB53F3F4FD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DDC4F6-3EC6-DEBA-511E-4777BF44A148}"/>
              </a:ext>
            </a:extLst>
          </p:cNvPr>
          <p:cNvSpPr>
            <a:spLocks noGrp="1"/>
          </p:cNvSpPr>
          <p:nvPr>
            <p:ph type="sldNum" sz="quarter" idx="5"/>
          </p:nvPr>
        </p:nvSpPr>
        <p:spPr/>
        <p:txBody>
          <a:bodyPr/>
          <a:lstStyle/>
          <a:p>
            <a:fld id="{39BD0D58-009C-4B34-BD04-760FE23A9F8A}" type="slidenum">
              <a:rPr lang="en-AU" smtClean="0"/>
              <a:t>33</a:t>
            </a:fld>
            <a:endParaRPr lang="en-AU"/>
          </a:p>
        </p:txBody>
      </p:sp>
    </p:spTree>
    <p:extLst>
      <p:ext uri="{BB962C8B-B14F-4D97-AF65-F5344CB8AC3E}">
        <p14:creationId xmlns:p14="http://schemas.microsoft.com/office/powerpoint/2010/main" val="363497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38</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08231-C35E-35E6-C146-4F64B4B8B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07EE1-998F-0126-1374-3491059DE16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EB30F81-D15B-6A4A-1307-CE1B7B97A9A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E154EE0-079A-1FEA-9ABE-14516C0FA134}"/>
              </a:ext>
            </a:extLst>
          </p:cNvPr>
          <p:cNvSpPr>
            <a:spLocks noGrp="1"/>
          </p:cNvSpPr>
          <p:nvPr>
            <p:ph type="sldNum" sz="quarter" idx="5"/>
          </p:nvPr>
        </p:nvSpPr>
        <p:spPr/>
        <p:txBody>
          <a:bodyPr/>
          <a:lstStyle/>
          <a:p>
            <a:fld id="{39BD0D58-009C-4B34-BD04-760FE23A9F8A}" type="slidenum">
              <a:rPr lang="en-AU" smtClean="0"/>
              <a:t>39</a:t>
            </a:fld>
            <a:endParaRPr lang="en-AU"/>
          </a:p>
        </p:txBody>
      </p:sp>
    </p:spTree>
    <p:extLst>
      <p:ext uri="{BB962C8B-B14F-4D97-AF65-F5344CB8AC3E}">
        <p14:creationId xmlns:p14="http://schemas.microsoft.com/office/powerpoint/2010/main" val="345420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40</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44</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46</a:t>
            </a:fld>
            <a:endParaRPr lang="en-AU"/>
          </a:p>
        </p:txBody>
      </p:sp>
    </p:spTree>
    <p:extLst>
      <p:ext uri="{BB962C8B-B14F-4D97-AF65-F5344CB8AC3E}">
        <p14:creationId xmlns:p14="http://schemas.microsoft.com/office/powerpoint/2010/main" val="3182565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5/04/2026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5/04/2026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5/04/2026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5/04/2026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5/04/2026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5/04/2026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5/04/2026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5/04/2026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5/04/2026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5/04/2026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5/04/2026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5/04/2026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wCgGyxilhkY"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hyperlink" Target="https://youtu.be/YI1HEbZI1cc?si=ByfExwQQR7jKgN6y"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XdjHEHYcF2M"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0GSt_cAzkVY"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holyhermits.com.au/events"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49hPB6NTVE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738" y="766214"/>
            <a:ext cx="11005857" cy="2308324"/>
          </a:xfrm>
          <a:prstGeom prst="rect">
            <a:avLst/>
          </a:prstGeom>
          <a:noFill/>
        </p:spPr>
        <p:txBody>
          <a:bodyPr wrap="square" lIns="91440" tIns="45720" rIns="91440" bIns="45720" rtlCol="0" anchor="t">
            <a:spAutoFit/>
          </a:bodyPr>
          <a:lstStyle/>
          <a:p>
            <a:pPr algn="ctr"/>
            <a:r>
              <a:rPr lang="en-AU" sz="3600" b="1">
                <a:solidFill>
                  <a:schemeClr val="accent3"/>
                </a:solidFill>
                <a:latin typeface="Comic Sans MS"/>
                <a:cs typeface="MV Boli"/>
              </a:rPr>
              <a:t>Welcome </a:t>
            </a:r>
            <a:r>
              <a:rPr lang="en-AU" sz="3600" b="1" dirty="0">
                <a:solidFill>
                  <a:schemeClr val="accent3"/>
                </a:solidFill>
                <a:latin typeface="Comic Sans MS"/>
                <a:cs typeface="MV Boli"/>
              </a:rPr>
              <a:t>to Holy Hermits Online Worship</a:t>
            </a:r>
          </a:p>
          <a:p>
            <a:pPr algn="ctr"/>
            <a:endParaRPr lang="en-AU" sz="3600" b="1" dirty="0">
              <a:solidFill>
                <a:schemeClr val="accent3"/>
              </a:solidFill>
              <a:latin typeface="Comic Sans MS"/>
              <a:cs typeface="MV Boli"/>
            </a:endParaRPr>
          </a:p>
          <a:p>
            <a:pPr algn="ctr"/>
            <a:r>
              <a:rPr lang="en-AU" sz="3600" b="1" dirty="0">
                <a:solidFill>
                  <a:schemeClr val="accent3"/>
                </a:solidFill>
                <a:latin typeface="Comic Sans MS"/>
                <a:cs typeface="MV Boli"/>
              </a:rPr>
              <a:t>Easter Day</a:t>
            </a:r>
          </a:p>
          <a:p>
            <a:pPr algn="ctr"/>
            <a:r>
              <a:rPr lang="en-AU" sz="3600" b="1" dirty="0">
                <a:solidFill>
                  <a:schemeClr val="accent3"/>
                </a:solidFill>
                <a:latin typeface="Comic Sans MS"/>
                <a:cs typeface="MV Boli"/>
              </a:rPr>
              <a:t>Resurrection Party!</a:t>
            </a:r>
          </a:p>
        </p:txBody>
      </p:sp>
      <p:sp>
        <p:nvSpPr>
          <p:cNvPr id="7" name="TextBox 6">
            <a:extLst>
              <a:ext uri="{FF2B5EF4-FFF2-40B4-BE49-F238E27FC236}">
                <a16:creationId xmlns:a16="http://schemas.microsoft.com/office/drawing/2014/main" id="{69862248-D4FC-A4D3-ED9D-2108CC3F6118}"/>
              </a:ext>
            </a:extLst>
          </p:cNvPr>
          <p:cNvSpPr txBox="1"/>
          <p:nvPr/>
        </p:nvSpPr>
        <p:spPr>
          <a:xfrm rot="16200000">
            <a:off x="-1301028" y="4859052"/>
            <a:ext cx="3648756" cy="307777"/>
          </a:xfrm>
          <a:prstGeom prst="rect">
            <a:avLst/>
          </a:prstGeom>
          <a:noFill/>
        </p:spPr>
        <p:txBody>
          <a:bodyPr wrap="none" lIns="91440" tIns="45720" rIns="91440" bIns="45720" rtlCol="0" anchor="t">
            <a:spAutoFit/>
          </a:bodyPr>
          <a:lstStyle/>
          <a:p>
            <a:r>
              <a:rPr lang="en-US" sz="1400">
                <a:solidFill>
                  <a:schemeClr val="accent3"/>
                </a:solidFill>
                <a:latin typeface="Comic Sans MS"/>
              </a:rPr>
              <a:t>Prep: 28/03/2026 Proofed: 29/03/2026 </a:t>
            </a:r>
            <a:endParaRPr lang="en-US" sz="1400">
              <a:solidFill>
                <a:schemeClr val="accent3"/>
              </a:solidFill>
              <a:latin typeface="Comic Sans MS"/>
              <a:cs typeface="Times New Roman"/>
            </a:endParaRPr>
          </a:p>
        </p:txBody>
      </p:sp>
      <p:graphicFrame>
        <p:nvGraphicFramePr>
          <p:cNvPr id="3" name="Table 2">
            <a:extLst>
              <a:ext uri="{FF2B5EF4-FFF2-40B4-BE49-F238E27FC236}">
                <a16:creationId xmlns:a16="http://schemas.microsoft.com/office/drawing/2014/main" id="{3A460401-102D-1A4D-8A11-FB3EE439D7F0}"/>
              </a:ext>
            </a:extLst>
          </p:cNvPr>
          <p:cNvGraphicFramePr>
            <a:graphicFrameLocks noGrp="1"/>
          </p:cNvGraphicFramePr>
          <p:nvPr>
            <p:extLst>
              <p:ext uri="{D42A27DB-BD31-4B8C-83A1-F6EECF244321}">
                <p14:modId xmlns:p14="http://schemas.microsoft.com/office/powerpoint/2010/main" val="3494729427"/>
              </p:ext>
            </p:extLst>
          </p:nvPr>
        </p:nvGraphicFramePr>
        <p:xfrm>
          <a:off x="1250854" y="3429000"/>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a:solidFill>
                            <a:schemeClr val="accent3"/>
                          </a:solidFill>
                          <a:latin typeface="Comic Sans MS"/>
                        </a:rPr>
                        <a:t>Service Prep: Leonie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First Reader: Phil</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a:solidFill>
                            <a:schemeClr val="accent3"/>
                          </a:solidFill>
                          <a:latin typeface="Comic Sans MS"/>
                        </a:rPr>
                        <a:t>Music: Wiggles </a:t>
                      </a:r>
                      <a:r>
                        <a:rPr lang="en-AU" sz="1800" b="0" i="0" u="none" strike="noStrike" noProof="0">
                          <a:solidFill>
                            <a:schemeClr val="accent3"/>
                          </a:solidFill>
                          <a:latin typeface="Helvetica"/>
                        </a:rPr>
                        <a:t>🐶</a:t>
                      </a:r>
                      <a:endParaRPr lang="en-AU" sz="1800" b="0" i="0">
                        <a:solidFill>
                          <a:schemeClr val="accent3"/>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Welcomer: Leonie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Second Reader: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a:solidFill>
                            <a:schemeClr val="accent3"/>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Preacher: Lauren</a:t>
                      </a:r>
                      <a:endParaRPr lang="en-US">
                        <a:solidFill>
                          <a:schemeClr val="accent3"/>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a:solidFill>
                            <a:schemeClr val="accent3"/>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Safety Officer: </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Cantor: Roselyn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1DF03-3092-F1B1-96B8-62561F03919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4531C8A-A639-1817-DF8E-5D9FFE7A66AA}"/>
              </a:ext>
            </a:extLst>
          </p:cNvPr>
          <p:cNvSpPr/>
          <p:nvPr/>
        </p:nvSpPr>
        <p:spPr>
          <a:xfrm>
            <a:off x="849085" y="1326449"/>
            <a:ext cx="10493828" cy="5191486"/>
          </a:xfrm>
          <a:prstGeom prst="rect">
            <a:avLst/>
          </a:prstGeom>
        </p:spPr>
        <p:txBody>
          <a:bodyPr wrap="square" lIns="91440" tIns="45720" rIns="91440" bIns="45720" anchor="t">
            <a:spAutoFit/>
          </a:bodyPr>
          <a:lstStyle/>
          <a:p>
            <a:pPr>
              <a:lnSpc>
                <a:spcPct val="150000"/>
              </a:lnSpc>
            </a:pPr>
            <a:r>
              <a:rPr lang="en-GB" sz="2800" b="1">
                <a:solidFill>
                  <a:schemeClr val="accent3"/>
                </a:solidFill>
                <a:latin typeface="Comic Sans MS"/>
              </a:rPr>
              <a:t>All: </a:t>
            </a:r>
            <a:r>
              <a:rPr lang="en-US" altLang="en-US" sz="2800" b="1">
                <a:solidFill>
                  <a:srgbClr val="232323"/>
                </a:solidFill>
                <a:latin typeface="Comic Sans MS"/>
              </a:rPr>
              <a:t>Almighty God, with new life breaking through the soil,</a:t>
            </a:r>
          </a:p>
          <a:p>
            <a:pPr>
              <a:lnSpc>
                <a:spcPct val="150000"/>
              </a:lnSpc>
            </a:pPr>
            <a:r>
              <a:rPr lang="en-US" altLang="en-US" sz="2800" b="1">
                <a:solidFill>
                  <a:srgbClr val="232323"/>
                </a:solidFill>
                <a:latin typeface="Comic Sans MS"/>
              </a:rPr>
              <a:t>and the sounds of Spring all around,</a:t>
            </a:r>
          </a:p>
          <a:p>
            <a:pPr>
              <a:lnSpc>
                <a:spcPct val="150000"/>
              </a:lnSpc>
            </a:pPr>
            <a:r>
              <a:rPr lang="en-US" altLang="en-US" sz="2800" b="1">
                <a:solidFill>
                  <a:srgbClr val="232323"/>
                </a:solidFill>
                <a:latin typeface="Comic Sans MS"/>
              </a:rPr>
              <a:t>we celebrate your Son</a:t>
            </a:r>
          </a:p>
          <a:p>
            <a:pPr>
              <a:lnSpc>
                <a:spcPct val="150000"/>
              </a:lnSpc>
            </a:pPr>
            <a:r>
              <a:rPr lang="en-US" altLang="en-US" sz="2800" b="1">
                <a:solidFill>
                  <a:srgbClr val="232323"/>
                </a:solidFill>
                <a:latin typeface="Comic Sans MS"/>
              </a:rPr>
              <a:t>laying the foundations of our faith</a:t>
            </a:r>
          </a:p>
          <a:p>
            <a:pPr>
              <a:lnSpc>
                <a:spcPct val="150000"/>
              </a:lnSpc>
            </a:pPr>
            <a:r>
              <a:rPr lang="en-US" altLang="en-US" sz="2800" b="1">
                <a:solidFill>
                  <a:srgbClr val="232323"/>
                </a:solidFill>
                <a:latin typeface="Comic Sans MS"/>
              </a:rPr>
              <a:t>by his dying and rising again, defeating death.</a:t>
            </a:r>
          </a:p>
          <a:p>
            <a:pPr>
              <a:lnSpc>
                <a:spcPct val="150000"/>
              </a:lnSpc>
            </a:pPr>
            <a:r>
              <a:rPr lang="en-US" altLang="en-US" sz="2800" b="1">
                <a:solidFill>
                  <a:srgbClr val="232323"/>
                </a:solidFill>
                <a:latin typeface="Comic Sans MS"/>
              </a:rPr>
              <a:t>We bring to you our adoration,</a:t>
            </a:r>
          </a:p>
          <a:p>
            <a:pPr>
              <a:lnSpc>
                <a:spcPct val="150000"/>
              </a:lnSpc>
            </a:pPr>
            <a:r>
              <a:rPr lang="en-US" altLang="en-US" sz="2800" b="1">
                <a:solidFill>
                  <a:srgbClr val="232323"/>
                </a:solidFill>
                <a:latin typeface="Comic Sans MS"/>
              </a:rPr>
              <a:t>groundbreaking God, who shakes and shapes the world!</a:t>
            </a:r>
          </a:p>
          <a:p>
            <a:pPr>
              <a:lnSpc>
                <a:spcPct val="150000"/>
              </a:lnSpc>
            </a:pPr>
            <a:r>
              <a:rPr lang="en-US" altLang="en-US" sz="2800" b="1">
                <a:solidFill>
                  <a:srgbClr val="232323"/>
                </a:solidFill>
                <a:latin typeface="Comic Sans MS"/>
              </a:rPr>
              <a:t>Amen.</a:t>
            </a:r>
            <a:endParaRPr lang="en-GB" sz="2800" b="1">
              <a:solidFill>
                <a:srgbClr val="E3960B"/>
              </a:solidFill>
              <a:latin typeface="Comic Sans MS" panose="030F0902030302020204" pitchFamily="66" charset="0"/>
            </a:endParaRPr>
          </a:p>
        </p:txBody>
      </p:sp>
      <p:sp>
        <p:nvSpPr>
          <p:cNvPr id="4" name="TextBox 3">
            <a:extLst>
              <a:ext uri="{FF2B5EF4-FFF2-40B4-BE49-F238E27FC236}">
                <a16:creationId xmlns:a16="http://schemas.microsoft.com/office/drawing/2014/main" id="{4C29EF94-751A-92F2-E02E-0CED7422561B}"/>
              </a:ext>
            </a:extLst>
          </p:cNvPr>
          <p:cNvSpPr txBox="1"/>
          <p:nvPr/>
        </p:nvSpPr>
        <p:spPr>
          <a:xfrm>
            <a:off x="3903919" y="340065"/>
            <a:ext cx="4384161" cy="584775"/>
          </a:xfrm>
          <a:prstGeom prst="rect">
            <a:avLst/>
          </a:prstGeom>
          <a:noFill/>
        </p:spPr>
        <p:txBody>
          <a:bodyPr wrap="square" lIns="91440" tIns="45720" rIns="91440" bIns="45720" rtlCol="0" anchor="t">
            <a:spAutoFit/>
          </a:bodyPr>
          <a:lstStyle/>
          <a:p>
            <a:pPr algn="ctr"/>
            <a:r>
              <a:rPr lang="en-US" sz="3200" b="1">
                <a:solidFill>
                  <a:schemeClr val="accent3"/>
                </a:solidFill>
                <a:latin typeface="Comic Sans MS"/>
              </a:rPr>
              <a:t>Prayer of Adoration</a:t>
            </a:r>
          </a:p>
        </p:txBody>
      </p:sp>
    </p:spTree>
    <p:extLst>
      <p:ext uri="{BB962C8B-B14F-4D97-AF65-F5344CB8AC3E}">
        <p14:creationId xmlns:p14="http://schemas.microsoft.com/office/powerpoint/2010/main" val="3639164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839416" y="548680"/>
            <a:ext cx="10511069" cy="5201745"/>
          </a:xfrm>
          <a:prstGeom prst="rect">
            <a:avLst/>
          </a:prstGeom>
        </p:spPr>
        <p:txBody>
          <a:bodyPr wrap="square" lIns="91440" tIns="45720" rIns="91440" bIns="45720" anchor="t">
            <a:spAutoFit/>
          </a:bodyPr>
          <a:lstStyle/>
          <a:p>
            <a:pPr algn="ctr">
              <a:lnSpc>
                <a:spcPct val="150000"/>
              </a:lnSpc>
            </a:pPr>
            <a:r>
              <a:rPr lang="en-AU" sz="3200" b="1">
                <a:solidFill>
                  <a:srgbClr val="E68422"/>
                </a:solidFill>
                <a:latin typeface="Comic Sans MS"/>
              </a:rPr>
              <a:t>The Deacon Introduces Confession</a:t>
            </a:r>
            <a:r>
              <a:rPr lang="en-US" sz="3200" b="1">
                <a:solidFill>
                  <a:srgbClr val="E68422"/>
                </a:solidFill>
                <a:latin typeface="Comic Sans MS"/>
              </a:rPr>
              <a:t>​</a:t>
            </a:r>
            <a:endParaRPr lang="en-US" sz="3200" b="1">
              <a:solidFill>
                <a:srgbClr val="E68422"/>
              </a:solidFill>
              <a:cs typeface="Times New Roman"/>
            </a:endParaRPr>
          </a:p>
          <a:p>
            <a:pPr algn="ctr">
              <a:lnSpc>
                <a:spcPct val="150000"/>
              </a:lnSpc>
            </a:pPr>
            <a:endParaRPr lang="en-US" sz="2400">
              <a:solidFill>
                <a:srgbClr val="F5801F"/>
              </a:solidFill>
              <a:latin typeface="Comic Sans MS"/>
              <a:ea typeface="Tahoma"/>
              <a:cs typeface="Tahoma"/>
            </a:endParaRPr>
          </a:p>
          <a:p>
            <a:pPr>
              <a:lnSpc>
                <a:spcPct val="150000"/>
              </a:lnSpc>
            </a:pPr>
            <a:r>
              <a:rPr lang="en-US" sz="2400">
                <a:latin typeface="Comic Sans MS"/>
                <a:ea typeface="Tahoma"/>
                <a:cs typeface="Tahoma"/>
              </a:rPr>
              <a:t>Christ our Passover Lamb has been offered for us, therefore we come to celebrate the festival.</a:t>
            </a:r>
          </a:p>
          <a:p>
            <a:pPr>
              <a:lnSpc>
                <a:spcPct val="150000"/>
              </a:lnSpc>
            </a:pPr>
            <a:r>
              <a:rPr lang="en-AU" sz="2400">
                <a:latin typeface="Times New Roman"/>
                <a:cs typeface="Times New Roman"/>
              </a:rPr>
              <a:t>​​</a:t>
            </a:r>
          </a:p>
          <a:p>
            <a:pPr fontAlgn="base">
              <a:lnSpc>
                <a:spcPct val="150000"/>
              </a:lnSpc>
            </a:pPr>
            <a:r>
              <a:rPr lang="en-US" sz="2400" b="1">
                <a:solidFill>
                  <a:srgbClr val="E68422"/>
                </a:solidFill>
                <a:latin typeface="Comic Sans MS"/>
              </a:rPr>
              <a:t>Silence may be kept.​..</a:t>
            </a:r>
          </a:p>
          <a:p>
            <a:pPr fontAlgn="base">
              <a:lnSpc>
                <a:spcPct val="150000"/>
              </a:lnSpc>
            </a:pPr>
            <a:r>
              <a:rPr lang="en-AU" sz="2400">
                <a:latin typeface="Times New Roman"/>
                <a:cs typeface="Times New Roman"/>
              </a:rPr>
              <a:t>​</a:t>
            </a:r>
          </a:p>
          <a:p>
            <a:pPr>
              <a:lnSpc>
                <a:spcPct val="150000"/>
              </a:lnSpc>
            </a:pPr>
            <a:r>
              <a:rPr lang="en-US" sz="2400">
                <a:latin typeface="Comic Sans MS"/>
                <a:ea typeface="Tahoma"/>
                <a:cs typeface="Tahoma"/>
              </a:rPr>
              <a:t>Let us confess our sins in penitence and faith, with a sincere and a true heart.</a:t>
            </a:r>
            <a:endParaRPr lang="en-AU" sz="2400">
              <a:latin typeface="Comic Sans MS"/>
              <a:ea typeface="Tahoma"/>
              <a:cs typeface="Tahoma"/>
            </a:endParaRPr>
          </a:p>
        </p:txBody>
      </p:sp>
    </p:spTree>
    <p:extLst>
      <p:ext uri="{BB962C8B-B14F-4D97-AF65-F5344CB8AC3E}">
        <p14:creationId xmlns:p14="http://schemas.microsoft.com/office/powerpoint/2010/main" val="3810468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p:cNvSpPr/>
          <p:nvPr/>
        </p:nvSpPr>
        <p:spPr>
          <a:xfrm>
            <a:off x="994228" y="618423"/>
            <a:ext cx="10203543" cy="5621154"/>
          </a:xfrm>
          <a:prstGeom prst="rect">
            <a:avLst/>
          </a:prstGeom>
        </p:spPr>
        <p:txBody>
          <a:bodyPr wrap="square" lIns="91440" tIns="45720" rIns="91440" bIns="45720" anchor="t">
            <a:spAutoFit/>
          </a:bodyPr>
          <a:lstStyle/>
          <a:p>
            <a:r>
              <a:rPr lang="en-AU" sz="2800" b="1">
                <a:solidFill>
                  <a:srgbClr val="E68422"/>
                </a:solidFill>
                <a:latin typeface="Comic Sans MS"/>
              </a:rPr>
              <a:t>All: </a:t>
            </a:r>
            <a:r>
              <a:rPr lang="en-AU" sz="2400" b="1">
                <a:solidFill>
                  <a:srgbClr val="E68422"/>
                </a:solidFill>
                <a:latin typeface="Comic Sans MS"/>
              </a:rPr>
              <a:t>​</a:t>
            </a:r>
            <a:r>
              <a:rPr lang="en-AU" sz="2800" b="1">
                <a:solidFill>
                  <a:srgbClr val="000000"/>
                </a:solidFill>
                <a:latin typeface="Comic Sans MS"/>
              </a:rPr>
              <a:t>Merciful God, our maker and our judge, </a:t>
            </a:r>
            <a:r>
              <a:rPr lang="en-US" sz="2800">
                <a:solidFill>
                  <a:srgbClr val="000000"/>
                </a:solidFill>
                <a:latin typeface="Comic Sans MS"/>
              </a:rPr>
              <a:t>​</a:t>
            </a:r>
          </a:p>
          <a:p>
            <a:pPr fontAlgn="base">
              <a:lnSpc>
                <a:spcPct val="150000"/>
              </a:lnSpc>
            </a:pPr>
            <a:r>
              <a:rPr lang="en-AU" sz="2800" b="1">
                <a:solidFill>
                  <a:srgbClr val="000000"/>
                </a:solidFill>
                <a:latin typeface="Comic Sans MS"/>
              </a:rPr>
              <a:t>we have sinned against you </a:t>
            </a:r>
            <a:r>
              <a:rPr lang="en-AU" sz="2800">
                <a:solidFill>
                  <a:srgbClr val="000000"/>
                </a:solidFill>
                <a:latin typeface="Comic Sans MS"/>
              </a:rPr>
              <a:t>​</a:t>
            </a:r>
            <a:r>
              <a:rPr lang="en-AU" sz="2800" b="1">
                <a:solidFill>
                  <a:srgbClr val="000000"/>
                </a:solidFill>
                <a:latin typeface="Comic Sans MS"/>
              </a:rPr>
              <a:t>in thought, word, and deed, </a:t>
            </a:r>
            <a:r>
              <a:rPr lang="en-AU" sz="2800">
                <a:solidFill>
                  <a:srgbClr val="000000"/>
                </a:solidFill>
                <a:latin typeface="Comic Sans MS"/>
              </a:rPr>
              <a:t>​</a:t>
            </a:r>
          </a:p>
          <a:p>
            <a:pPr fontAlgn="base">
              <a:lnSpc>
                <a:spcPct val="150000"/>
              </a:lnSpc>
            </a:pPr>
            <a:r>
              <a:rPr lang="en-AU" sz="2800" b="1">
                <a:solidFill>
                  <a:srgbClr val="000000"/>
                </a:solidFill>
                <a:latin typeface="Comic Sans MS"/>
              </a:rPr>
              <a:t>and in what we have failed to do: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have not loved you with our whole heart;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have not loved our neighbours as ourselves;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repent, and are sorry for all our sins.</a:t>
            </a:r>
            <a:r>
              <a:rPr lang="en-AU" sz="2800">
                <a:solidFill>
                  <a:srgbClr val="000000"/>
                </a:solidFill>
                <a:latin typeface="Comic Sans MS"/>
              </a:rPr>
              <a:t>​</a:t>
            </a:r>
          </a:p>
          <a:p>
            <a:pPr fontAlgn="base">
              <a:lnSpc>
                <a:spcPct val="150000"/>
              </a:lnSpc>
            </a:pPr>
            <a:r>
              <a:rPr lang="en-AU" sz="2800" b="1">
                <a:solidFill>
                  <a:srgbClr val="000000"/>
                </a:solidFill>
                <a:latin typeface="Comic Sans MS"/>
              </a:rPr>
              <a:t>Father, forgive us. Strengthen us to love and obey you </a:t>
            </a:r>
          </a:p>
          <a:p>
            <a:pPr fontAlgn="base">
              <a:lnSpc>
                <a:spcPct val="150000"/>
              </a:lnSpc>
            </a:pPr>
            <a:r>
              <a:rPr lang="en-AU" sz="2800" b="1">
                <a:solidFill>
                  <a:srgbClr val="000000"/>
                </a:solidFill>
                <a:latin typeface="Comic Sans MS"/>
              </a:rPr>
              <a:t>in newness of life; </a:t>
            </a:r>
            <a:r>
              <a:rPr lang="en-AU" sz="2800">
                <a:solidFill>
                  <a:srgbClr val="000000"/>
                </a:solidFill>
                <a:latin typeface="Comic Sans MS"/>
              </a:rPr>
              <a:t>​</a:t>
            </a:r>
            <a:r>
              <a:rPr lang="en-AU" sz="2800" b="1">
                <a:solidFill>
                  <a:srgbClr val="000000"/>
                </a:solidFill>
                <a:latin typeface="Comic Sans MS"/>
              </a:rPr>
              <a:t>through Jesus Christ our Lord. </a:t>
            </a:r>
            <a:r>
              <a:rPr lang="en-AU" sz="2800">
                <a:solidFill>
                  <a:srgbClr val="000000"/>
                </a:solidFill>
                <a:latin typeface="Comic Sans MS"/>
              </a:rPr>
              <a:t>​</a:t>
            </a:r>
          </a:p>
          <a:p>
            <a:pPr fontAlgn="base">
              <a:lnSpc>
                <a:spcPct val="150000"/>
              </a:lnSpc>
            </a:pPr>
            <a:r>
              <a:rPr lang="en-AU" sz="2800" b="1">
                <a:solidFill>
                  <a:srgbClr val="000000"/>
                </a:solidFill>
                <a:latin typeface="Comic Sans MS"/>
              </a:rPr>
              <a:t>Amen.</a:t>
            </a:r>
            <a:r>
              <a:rPr lang="en-AU" sz="2800">
                <a:solidFill>
                  <a:srgbClr val="000000"/>
                </a:solidFill>
                <a:latin typeface="Comic Sans MS"/>
              </a:rPr>
              <a:t>​</a:t>
            </a:r>
            <a:endParaRPr lang="en-AU" sz="2800" b="0" i="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609600" y="127962"/>
            <a:ext cx="10804634" cy="6262484"/>
          </a:xfrm>
          <a:prstGeom prst="rect">
            <a:avLst/>
          </a:prstGeom>
        </p:spPr>
        <p:txBody>
          <a:bodyPr wrap="square" lIns="91440" tIns="45720" rIns="91440" bIns="45720" anchor="t">
            <a:spAutoFit/>
          </a:bodyPr>
          <a:lstStyle/>
          <a:p>
            <a:pPr algn="ctr">
              <a:lnSpc>
                <a:spcPct val="150000"/>
              </a:lnSpc>
            </a:pPr>
            <a:r>
              <a:rPr lang="en-AU" sz="3200" b="1">
                <a:solidFill>
                  <a:srgbClr val="E68422"/>
                </a:solidFill>
                <a:latin typeface="Comic Sans MS"/>
              </a:rPr>
              <a:t>Words of Assurance offered by the Deacon</a:t>
            </a:r>
            <a:endParaRPr lang="en-US" b="1">
              <a:solidFill>
                <a:srgbClr val="E68422"/>
              </a:solidFill>
              <a:cs typeface="Times New Roman"/>
            </a:endParaRPr>
          </a:p>
          <a:p>
            <a:pPr algn="ctr">
              <a:lnSpc>
                <a:spcPct val="150000"/>
              </a:lnSpc>
            </a:pPr>
            <a:endParaRPr lang="en-AU">
              <a:cs typeface="Times New Roman"/>
            </a:endParaRPr>
          </a:p>
          <a:p>
            <a:pPr>
              <a:lnSpc>
                <a:spcPct val="150000"/>
              </a:lnSpc>
            </a:pPr>
            <a:r>
              <a:rPr lang="en-AU" sz="2400">
                <a:latin typeface="Comic Sans MS"/>
              </a:rPr>
              <a:t>These words of assurance from the First Letter of John declare that: </a:t>
            </a:r>
            <a:endParaRPr lang="en-AU" sz="2400">
              <a:latin typeface="Times New Roman"/>
              <a:cs typeface="Times New Roman"/>
            </a:endParaRPr>
          </a:p>
          <a:p>
            <a:pPr>
              <a:lnSpc>
                <a:spcPct val="150000"/>
              </a:lnSpc>
            </a:pPr>
            <a:endParaRPr lang="en-AU" sz="1600">
              <a:latin typeface="Comic Sans MS"/>
            </a:endParaRPr>
          </a:p>
          <a:p>
            <a:pPr>
              <a:lnSpc>
                <a:spcPct val="150000"/>
              </a:lnSpc>
            </a:pPr>
            <a:r>
              <a:rPr lang="en-AU" sz="2400">
                <a:latin typeface="Comic Sans MS"/>
              </a:rPr>
              <a:t>If anyone sins, we have an advocate with the Father, Jesus Christ the righteous. He is the perfect offering for our sin, and not for ours only, but for the sins of the whole world. </a:t>
            </a:r>
            <a:endParaRPr lang="en-AU" sz="2400">
              <a:solidFill>
                <a:srgbClr val="7030A0"/>
              </a:solidFill>
              <a:latin typeface="Times New Roman"/>
              <a:cs typeface="Times New Roman"/>
            </a:endParaRPr>
          </a:p>
          <a:p>
            <a:pPr algn="r">
              <a:lnSpc>
                <a:spcPct val="150000"/>
              </a:lnSpc>
            </a:pPr>
            <a:r>
              <a:rPr lang="en-AU" sz="2400">
                <a:solidFill>
                  <a:srgbClr val="E68422"/>
                </a:solidFill>
                <a:latin typeface="Comic Sans MS"/>
              </a:rPr>
              <a:t>(1 John 2: 1-2)</a:t>
            </a:r>
            <a:endParaRPr lang="en-AU" sz="2400">
              <a:solidFill>
                <a:srgbClr val="E68422"/>
              </a:solidFill>
              <a:cs typeface="Times New Roman"/>
            </a:endParaRPr>
          </a:p>
          <a:p>
            <a:pPr algn="r">
              <a:lnSpc>
                <a:spcPct val="150000"/>
              </a:lnSpc>
            </a:pPr>
            <a:endParaRPr lang="en-AU" sz="1050">
              <a:solidFill>
                <a:srgbClr val="7030A0"/>
              </a:solidFill>
              <a:latin typeface="Comic Sans MS"/>
            </a:endParaRPr>
          </a:p>
          <a:p>
            <a:pPr>
              <a:lnSpc>
                <a:spcPct val="150000"/>
              </a:lnSpc>
            </a:pPr>
            <a:r>
              <a:rPr lang="en-AU" sz="2400">
                <a:latin typeface="Comic Sans MS"/>
              </a:rPr>
              <a:t>In this is love, not that we loved God, but that he loved us and sent his Son to be the perfect offering for our sins. </a:t>
            </a:r>
          </a:p>
          <a:p>
            <a:pPr algn="r">
              <a:lnSpc>
                <a:spcPct val="150000"/>
              </a:lnSpc>
            </a:pPr>
            <a:r>
              <a:rPr lang="en-AU" sz="2400">
                <a:solidFill>
                  <a:srgbClr val="E68422"/>
                </a:solidFill>
                <a:latin typeface="Comic Sans MS"/>
              </a:rPr>
              <a:t>(1 John 4:10)</a:t>
            </a:r>
            <a:endParaRPr lang="en-AU" sz="2400">
              <a:solidFill>
                <a:srgbClr val="E68422"/>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14</a:t>
            </a:fld>
            <a:endParaRPr lang="en-AU" altLang="en-US">
              <a:solidFill>
                <a:prstClr val="black">
                  <a:tint val="75000"/>
                </a:prstClr>
              </a:solidFill>
            </a:endParaRPr>
          </a:p>
        </p:txBody>
      </p:sp>
      <p:sp>
        <p:nvSpPr>
          <p:cNvPr id="3" name="Rectangle 2"/>
          <p:cNvSpPr/>
          <p:nvPr/>
        </p:nvSpPr>
        <p:spPr>
          <a:xfrm>
            <a:off x="1309357" y="1551563"/>
            <a:ext cx="9573286" cy="3754874"/>
          </a:xfrm>
          <a:prstGeom prst="rect">
            <a:avLst/>
          </a:prstGeom>
        </p:spPr>
        <p:txBody>
          <a:bodyPr wrap="square" lIns="91440" tIns="45720" rIns="91440" bIns="45720" anchor="t">
            <a:spAutoFit/>
          </a:bodyPr>
          <a:lstStyle/>
          <a:p>
            <a:pPr algn="ctr" fontAlgn="base"/>
            <a:r>
              <a:rPr lang="en-US" sz="4000" b="1">
                <a:solidFill>
                  <a:srgbClr val="E68422"/>
                </a:solidFill>
                <a:latin typeface="Comic Sans MS" panose="030F0702030302020204" pitchFamily="66" charset="0"/>
              </a:rPr>
              <a:t>The Gloria​</a:t>
            </a:r>
          </a:p>
          <a:p>
            <a:pPr algn="ctr" fontAlgn="base"/>
            <a:r>
              <a:rPr lang="en-US" sz="2800">
                <a:solidFill>
                  <a:srgbClr val="E68422"/>
                </a:solidFill>
                <a:latin typeface="Comic Sans MS" panose="030F0702030302020204" pitchFamily="66" charset="0"/>
              </a:rPr>
              <a:t>(to be sung every Sunday during the Season of Easter)</a:t>
            </a:r>
          </a:p>
          <a:p>
            <a:pPr algn="ctr"/>
            <a:endParaRPr lang="en-US" sz="4000">
              <a:solidFill>
                <a:srgbClr val="C99504"/>
              </a:solidFill>
              <a:latin typeface="Comic Sans MS"/>
            </a:endParaRPr>
          </a:p>
          <a:p>
            <a:pPr algn="ctr"/>
            <a:r>
              <a:rPr lang="en-US" sz="2800">
                <a:solidFill>
                  <a:srgbClr val="E68422"/>
                </a:solidFill>
                <a:latin typeface="Comic Sans MS"/>
              </a:rPr>
              <a:t>Leader: </a:t>
            </a:r>
            <a:r>
              <a:rPr lang="en-US" sz="2800">
                <a:latin typeface="Comic Sans MS"/>
              </a:rPr>
              <a:t>We now sing the Gloria together</a:t>
            </a:r>
          </a:p>
          <a:p>
            <a:endParaRPr lang="en-US" sz="2800">
              <a:solidFill>
                <a:srgbClr val="C99504"/>
              </a:solidFill>
              <a:latin typeface="Comic Sans MS"/>
            </a:endParaRPr>
          </a:p>
          <a:p>
            <a:pPr algn="ctr" fontAlgn="base"/>
            <a:r>
              <a:rPr lang="en-US">
                <a:solidFill>
                  <a:srgbClr val="008EC0"/>
                </a:solidFill>
                <a:latin typeface="Segoe UI"/>
                <a:cs typeface="Segoe UI"/>
                <a:hlinkClick r:id="rId2"/>
              </a:rPr>
              <a:t>https://www.youtube.com/watch?v=wCgGyxilhkY</a:t>
            </a:r>
            <a:r>
              <a:rPr lang="en-US">
                <a:solidFill>
                  <a:srgbClr val="008EC0"/>
                </a:solidFill>
                <a:latin typeface="Segoe UI"/>
                <a:cs typeface="Segoe UI"/>
              </a:rPr>
              <a:t> </a:t>
            </a:r>
          </a:p>
          <a:p>
            <a:pPr algn="ctr" fontAlgn="base"/>
            <a:endParaRPr lang="en-US" sz="2800">
              <a:solidFill>
                <a:srgbClr val="E68422"/>
              </a:solidFill>
              <a:latin typeface="Comic Sans MS" panose="030F0702030302020204" pitchFamily="66" charset="0"/>
              <a:cs typeface="Segoe UI"/>
            </a:endParaRPr>
          </a:p>
          <a:p>
            <a:pPr algn="ctr" fontAlgn="base"/>
            <a:r>
              <a:rPr lang="en-US" sz="2800">
                <a:solidFill>
                  <a:srgbClr val="E68422"/>
                </a:solidFill>
                <a:latin typeface="Comic Sans MS" panose="030F0702030302020204" pitchFamily="66" charset="0"/>
                <a:cs typeface="Segoe UI"/>
              </a:rPr>
              <a:t>Leader Mutes</a:t>
            </a:r>
          </a:p>
        </p:txBody>
      </p:sp>
    </p:spTree>
    <p:extLst>
      <p:ext uri="{BB962C8B-B14F-4D97-AF65-F5344CB8AC3E}">
        <p14:creationId xmlns:p14="http://schemas.microsoft.com/office/powerpoint/2010/main" val="1918492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162821"/>
            <a:ext cx="5638998" cy="584775"/>
          </a:xfrm>
          <a:prstGeom prst="rect">
            <a:avLst/>
          </a:prstGeom>
        </p:spPr>
        <p:txBody>
          <a:bodyPr wrap="square" lIns="91440" tIns="45720" rIns="91440" bIns="45720" anchor="t">
            <a:spAutoFit/>
          </a:bodyPr>
          <a:lstStyle/>
          <a:p>
            <a:pPr algn="ctr"/>
            <a:r>
              <a:rPr lang="en-US" sz="3200" b="1" kern="0">
                <a:solidFill>
                  <a:srgbClr val="E68422"/>
                </a:solidFill>
                <a:latin typeface="Comic Sans MS"/>
              </a:rPr>
              <a:t>Collect</a:t>
            </a:r>
          </a:p>
        </p:txBody>
      </p:sp>
      <p:sp>
        <p:nvSpPr>
          <p:cNvPr id="2" name="Rectangle 1"/>
          <p:cNvSpPr/>
          <p:nvPr/>
        </p:nvSpPr>
        <p:spPr>
          <a:xfrm>
            <a:off x="1721877" y="763672"/>
            <a:ext cx="8821271" cy="5837817"/>
          </a:xfrm>
          <a:prstGeom prst="rect">
            <a:avLst/>
          </a:prstGeom>
        </p:spPr>
        <p:txBody>
          <a:bodyPr wrap="square" lIns="91440" tIns="45720" rIns="91440" bIns="45720" anchor="t">
            <a:spAutoFit/>
          </a:bodyPr>
          <a:lstStyle/>
          <a:p>
            <a:pPr lvl="0" eaLnBrk="0" fontAlgn="base" hangingPunct="0">
              <a:lnSpc>
                <a:spcPct val="150000"/>
              </a:lnSpc>
            </a:pPr>
            <a:r>
              <a:rPr lang="en-US" sz="2800" b="1">
                <a:solidFill>
                  <a:srgbClr val="E68422"/>
                </a:solidFill>
                <a:latin typeface="Comic Sans MS" panose="030F0902030302020204" pitchFamily="66" charset="0"/>
                <a:ea typeface="+mn-lt"/>
                <a:cs typeface="+mn-lt"/>
              </a:rPr>
              <a:t>Leader: </a:t>
            </a:r>
            <a:r>
              <a:rPr lang="en-US" altLang="en-US" sz="2800">
                <a:solidFill>
                  <a:srgbClr val="333333"/>
                </a:solidFill>
                <a:latin typeface="Comic Sans MS" panose="030F0902030302020204" pitchFamily="66" charset="0"/>
              </a:rPr>
              <a:t>Glorious Lord of life,</a:t>
            </a:r>
            <a:r>
              <a:rPr lang="en-US" altLang="en-US" sz="2800">
                <a:latin typeface="Comic Sans MS" panose="030F0902030302020204" pitchFamily="66" charset="0"/>
              </a:rPr>
              <a:t> </a:t>
            </a:r>
            <a:r>
              <a:rPr lang="en-US" altLang="en-US" sz="2800">
                <a:solidFill>
                  <a:srgbClr val="333333"/>
                </a:solidFill>
                <a:latin typeface="Comic Sans MS" panose="030F0902030302020204" pitchFamily="66" charset="0"/>
              </a:rPr>
              <a:t>by the mighty resurrection of your Son</a:t>
            </a:r>
            <a:r>
              <a:rPr lang="en-US" altLang="en-US" sz="2800">
                <a:latin typeface="Comic Sans MS" panose="030F0902030302020204" pitchFamily="66" charset="0"/>
              </a:rPr>
              <a:t> </a:t>
            </a:r>
            <a:r>
              <a:rPr lang="en-US" altLang="en-US" sz="2800">
                <a:solidFill>
                  <a:srgbClr val="333333"/>
                </a:solidFill>
                <a:latin typeface="Comic Sans MS" panose="030F0902030302020204" pitchFamily="66" charset="0"/>
              </a:rPr>
              <a:t>you overcame the old order of sin and death</a:t>
            </a:r>
            <a:r>
              <a:rPr lang="en-US" altLang="en-US" sz="2800">
                <a:latin typeface="Comic Sans MS" panose="030F0902030302020204" pitchFamily="66" charset="0"/>
              </a:rPr>
              <a:t> </a:t>
            </a:r>
            <a:r>
              <a:rPr lang="en-US" altLang="en-US" sz="2800">
                <a:solidFill>
                  <a:srgbClr val="333333"/>
                </a:solidFill>
                <a:latin typeface="Comic Sans MS" panose="030F0902030302020204" pitchFamily="66" charset="0"/>
              </a:rPr>
              <a:t>to make all things new in him:</a:t>
            </a:r>
            <a:r>
              <a:rPr lang="en-US" altLang="en-US" sz="2800">
                <a:latin typeface="Comic Sans MS" panose="030F0902030302020204" pitchFamily="66" charset="0"/>
              </a:rPr>
              <a:t> </a:t>
            </a:r>
            <a:r>
              <a:rPr lang="en-US" altLang="en-US" sz="2800">
                <a:solidFill>
                  <a:srgbClr val="333333"/>
                </a:solidFill>
                <a:latin typeface="Comic Sans MS" panose="030F0902030302020204" pitchFamily="66" charset="0"/>
              </a:rPr>
              <a:t>grant that we, who celebrate with joy</a:t>
            </a:r>
            <a:endParaRPr lang="en-US" altLang="en-US" sz="2800">
              <a:latin typeface="Comic Sans MS" panose="030F0902030302020204" pitchFamily="66" charset="0"/>
            </a:endParaRPr>
          </a:p>
          <a:p>
            <a:pPr lvl="0" eaLnBrk="0" fontAlgn="base" hangingPunct="0">
              <a:lnSpc>
                <a:spcPct val="150000"/>
              </a:lnSpc>
            </a:pPr>
            <a:r>
              <a:rPr lang="en-US" altLang="en-US" sz="2800">
                <a:solidFill>
                  <a:srgbClr val="333333"/>
                </a:solidFill>
                <a:latin typeface="Comic Sans MS" panose="030F0902030302020204" pitchFamily="66" charset="0"/>
              </a:rPr>
              <a:t>Christ’s rising from the dead</a:t>
            </a:r>
            <a:r>
              <a:rPr lang="en-US" altLang="en-US" sz="2800">
                <a:latin typeface="Comic Sans MS" panose="030F0902030302020204" pitchFamily="66" charset="0"/>
              </a:rPr>
              <a:t> </a:t>
            </a:r>
            <a:r>
              <a:rPr lang="en-US" altLang="en-US" sz="2800">
                <a:solidFill>
                  <a:srgbClr val="333333"/>
                </a:solidFill>
                <a:latin typeface="Comic Sans MS" panose="030F0902030302020204" pitchFamily="66" charset="0"/>
              </a:rPr>
              <a:t>may be raised from the death of sin</a:t>
            </a:r>
            <a:r>
              <a:rPr lang="en-US" altLang="en-US" sz="2800">
                <a:latin typeface="Comic Sans MS" panose="030F0902030302020204" pitchFamily="66" charset="0"/>
              </a:rPr>
              <a:t> </a:t>
            </a:r>
            <a:r>
              <a:rPr lang="en-US" altLang="en-US" sz="2800">
                <a:solidFill>
                  <a:srgbClr val="333333"/>
                </a:solidFill>
                <a:latin typeface="Comic Sans MS" panose="030F0902030302020204" pitchFamily="66" charset="0"/>
              </a:rPr>
              <a:t>to the life of righteousness;</a:t>
            </a:r>
            <a:endParaRPr lang="en-US" altLang="en-US" sz="2800">
              <a:latin typeface="Comic Sans MS" panose="030F0902030302020204" pitchFamily="66" charset="0"/>
            </a:endParaRPr>
          </a:p>
          <a:p>
            <a:pPr lvl="0" eaLnBrk="0" fontAlgn="base" hangingPunct="0">
              <a:lnSpc>
                <a:spcPct val="150000"/>
              </a:lnSpc>
            </a:pPr>
            <a:r>
              <a:rPr lang="en-US" altLang="en-US" sz="2800">
                <a:solidFill>
                  <a:srgbClr val="333333"/>
                </a:solidFill>
                <a:latin typeface="Comic Sans MS"/>
              </a:rPr>
              <a:t>through him who lives and reigns with you</a:t>
            </a:r>
            <a:r>
              <a:rPr lang="en-US" altLang="en-US" sz="2800">
                <a:latin typeface="Comic Sans MS"/>
              </a:rPr>
              <a:t> </a:t>
            </a:r>
            <a:r>
              <a:rPr lang="en-US" altLang="en-US" sz="2800">
                <a:solidFill>
                  <a:srgbClr val="333333"/>
                </a:solidFill>
                <a:latin typeface="Comic Sans MS"/>
              </a:rPr>
              <a:t>and the Holy Spirit,</a:t>
            </a:r>
            <a:r>
              <a:rPr lang="en-US" altLang="en-US" sz="2800">
                <a:latin typeface="Comic Sans MS"/>
              </a:rPr>
              <a:t> </a:t>
            </a:r>
            <a:r>
              <a:rPr lang="en-US" altLang="en-US" sz="2800">
                <a:solidFill>
                  <a:srgbClr val="333333"/>
                </a:solidFill>
                <a:latin typeface="Comic Sans MS"/>
              </a:rPr>
              <a:t>one God, now and for ever.</a:t>
            </a:r>
            <a:endParaRPr lang="en-US" sz="2800">
              <a:solidFill>
                <a:srgbClr val="E68422"/>
              </a:solidFill>
              <a:latin typeface="Comic Sans MS"/>
              <a:cs typeface="Times New Roman"/>
            </a:endParaRPr>
          </a:p>
          <a:p>
            <a:pPr fontAlgn="base">
              <a:lnSpc>
                <a:spcPct val="150000"/>
              </a:lnSpc>
            </a:pPr>
            <a:r>
              <a:rPr lang="en-AU" sz="2800" b="1">
                <a:latin typeface="Comic Sans MS" panose="030F0902030302020204" pitchFamily="66" charset="0"/>
              </a:rPr>
              <a:t>Amen.</a:t>
            </a:r>
          </a:p>
        </p:txBody>
      </p:sp>
    </p:spTree>
    <p:extLst>
      <p:ext uri="{BB962C8B-B14F-4D97-AF65-F5344CB8AC3E}">
        <p14:creationId xmlns:p14="http://schemas.microsoft.com/office/powerpoint/2010/main" val="1124251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561" y="1744406"/>
            <a:ext cx="10604238" cy="523220"/>
          </a:xfrm>
          <a:prstGeom prst="rect">
            <a:avLst/>
          </a:prstGeom>
        </p:spPr>
        <p:txBody>
          <a:bodyPr wrap="square" lIns="91440" tIns="45720" rIns="91440" bIns="45720" anchor="t">
            <a:spAutoFit/>
          </a:bodyPr>
          <a:lstStyle/>
          <a:p>
            <a:pPr>
              <a:spcBef>
                <a:spcPts val="450"/>
              </a:spcBef>
              <a:spcAft>
                <a:spcPts val="450"/>
              </a:spcAft>
            </a:pPr>
            <a:r>
              <a:rPr lang="en-US" sz="2800" b="1">
                <a:solidFill>
                  <a:srgbClr val="E68422"/>
                </a:solidFill>
                <a:latin typeface="Comic Sans MS"/>
                <a:ea typeface="Tahoma"/>
                <a:cs typeface="Tahoma"/>
              </a:rPr>
              <a:t>Reader 1: </a:t>
            </a:r>
            <a:r>
              <a:rPr lang="en-US" sz="2800">
                <a:latin typeface="Comic Sans MS"/>
                <a:ea typeface="Tahoma"/>
                <a:cs typeface="Tahoma"/>
              </a:rPr>
              <a:t>The 1</a:t>
            </a:r>
            <a:r>
              <a:rPr lang="en-US" sz="2800" baseline="30000">
                <a:latin typeface="Comic Sans MS"/>
                <a:ea typeface="Tahoma"/>
                <a:cs typeface="Tahoma"/>
              </a:rPr>
              <a:t>st</a:t>
            </a:r>
            <a:r>
              <a:rPr lang="en-US" sz="2800">
                <a:latin typeface="Comic Sans MS"/>
                <a:ea typeface="Tahoma"/>
                <a:cs typeface="Tahoma"/>
              </a:rPr>
              <a:t> Reading is from Acts 10.34-43</a:t>
            </a:r>
            <a:endParaRPr lang="en-US" altLang="en-US" sz="280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78561" y="215153"/>
            <a:ext cx="1143487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800" b="1">
                <a:solidFill>
                  <a:srgbClr val="E68422"/>
                </a:solidFill>
                <a:latin typeface="Comic Sans MS"/>
              </a:rPr>
              <a:t>The 1st reader unmutes </a:t>
            </a:r>
            <a:endParaRPr lang="en-GB" sz="2800" b="1">
              <a:solidFill>
                <a:srgbClr val="E68422"/>
              </a:solidFill>
              <a:latin typeface="Comic Sans MS"/>
            </a:endParaRPr>
          </a:p>
          <a:p>
            <a:pPr algn="l"/>
            <a:r>
              <a:rPr lang="en-GB" sz="2800" b="1">
                <a:solidFill>
                  <a:srgbClr val="E68422"/>
                </a:solidFill>
                <a:latin typeface="Comic Sans MS"/>
              </a:rPr>
              <a:t>Leader: </a:t>
            </a:r>
            <a:r>
              <a:rPr lang="en-GB" sz="2800">
                <a:latin typeface="Comic Sans MS"/>
              </a:rPr>
              <a:t>I invite the 1st reader  to unmute and offer the 1st lesson when ready.</a:t>
            </a:r>
            <a:endParaRPr lang="en-US" sz="2800"/>
          </a:p>
        </p:txBody>
      </p:sp>
      <p:sp>
        <p:nvSpPr>
          <p:cNvPr id="7" name="Rectangle 6">
            <a:extLst>
              <a:ext uri="{FF2B5EF4-FFF2-40B4-BE49-F238E27FC236}">
                <a16:creationId xmlns:a16="http://schemas.microsoft.com/office/drawing/2014/main" id="{CA70304C-57F4-DF05-4EBA-736F2E392A20}"/>
              </a:ext>
            </a:extLst>
          </p:cNvPr>
          <p:cNvSpPr/>
          <p:nvPr/>
        </p:nvSpPr>
        <p:spPr>
          <a:xfrm>
            <a:off x="8004213" y="6242737"/>
            <a:ext cx="2035498" cy="400110"/>
          </a:xfrm>
          <a:prstGeom prst="rect">
            <a:avLst/>
          </a:prstGeom>
        </p:spPr>
        <p:txBody>
          <a:bodyPr wrap="square">
            <a:spAutoFit/>
          </a:bodyPr>
          <a:lstStyle/>
          <a:p>
            <a:r>
              <a:rPr lang="en-GB" sz="2000" b="1">
                <a:solidFill>
                  <a:srgbClr val="E68422"/>
                </a:solidFill>
                <a:latin typeface="Comic Sans MS"/>
              </a:rPr>
              <a:t>Continue…</a:t>
            </a:r>
            <a:endParaRPr lang="en-AU" sz="2000" b="1">
              <a:solidFill>
                <a:srgbClr val="E68422"/>
              </a:solidFill>
            </a:endParaRPr>
          </a:p>
        </p:txBody>
      </p:sp>
      <p:sp>
        <p:nvSpPr>
          <p:cNvPr id="2" name="TextBox 1">
            <a:extLst>
              <a:ext uri="{FF2B5EF4-FFF2-40B4-BE49-F238E27FC236}">
                <a16:creationId xmlns:a16="http://schemas.microsoft.com/office/drawing/2014/main" id="{CCB7257B-3D4B-58BD-3B72-5AA20D0F6960}"/>
              </a:ext>
            </a:extLst>
          </p:cNvPr>
          <p:cNvSpPr txBox="1"/>
          <p:nvPr/>
        </p:nvSpPr>
        <p:spPr>
          <a:xfrm>
            <a:off x="1056000" y="2649222"/>
            <a:ext cx="10080000" cy="3252493"/>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800" b="1" baseline="30000">
                <a:solidFill>
                  <a:srgbClr val="000000"/>
                </a:solidFill>
                <a:latin typeface="Comic Sans MS"/>
              </a:rPr>
              <a:t>34</a:t>
            </a:r>
            <a:r>
              <a:rPr lang="en-US" altLang="en-US" sz="2800">
                <a:solidFill>
                  <a:srgbClr val="000000"/>
                </a:solidFill>
                <a:latin typeface="Comic Sans MS"/>
              </a:rPr>
              <a:t> Then Peter began to speak to them: ‘I truly understand that God shows no partiality, </a:t>
            </a:r>
            <a:r>
              <a:rPr lang="en-US" altLang="en-US" sz="2800" b="1" baseline="30000">
                <a:solidFill>
                  <a:srgbClr val="000000"/>
                </a:solidFill>
                <a:latin typeface="Comic Sans MS"/>
              </a:rPr>
              <a:t>35</a:t>
            </a:r>
            <a:r>
              <a:rPr lang="en-US" altLang="en-US" sz="2800">
                <a:solidFill>
                  <a:srgbClr val="000000"/>
                </a:solidFill>
                <a:latin typeface="Comic Sans MS"/>
              </a:rPr>
              <a:t> but in every nation anyone who fears him and does what is right is acceptable to him. </a:t>
            </a:r>
            <a:r>
              <a:rPr lang="en-US" altLang="en-US" sz="2800" b="1" baseline="30000">
                <a:solidFill>
                  <a:srgbClr val="000000"/>
                </a:solidFill>
                <a:latin typeface="Comic Sans MS"/>
              </a:rPr>
              <a:t>36</a:t>
            </a:r>
            <a:r>
              <a:rPr lang="en-US" altLang="en-US" sz="2800">
                <a:solidFill>
                  <a:srgbClr val="000000"/>
                </a:solidFill>
                <a:latin typeface="Comic Sans MS"/>
              </a:rPr>
              <a:t> You know the message he sent to the people of Israel, preaching peace by Jesus Christ—he is Lord of all. </a:t>
            </a:r>
            <a:endParaRPr lang="en-US" altLang="en-US" sz="2800">
              <a:latin typeface="Comic Sans MS"/>
            </a:endParaRPr>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3237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19902-0831-F335-28BE-11FFF28AA1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0DD846-59E8-F27B-3805-6FAE9A5E3006}"/>
              </a:ext>
            </a:extLst>
          </p:cNvPr>
          <p:cNvSpPr txBox="1"/>
          <p:nvPr/>
        </p:nvSpPr>
        <p:spPr>
          <a:xfrm>
            <a:off x="1056000" y="510091"/>
            <a:ext cx="10080000" cy="5837817"/>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800" b="1" baseline="30000">
                <a:solidFill>
                  <a:srgbClr val="000000"/>
                </a:solidFill>
                <a:latin typeface="Comic Sans MS"/>
              </a:rPr>
              <a:t>37</a:t>
            </a:r>
            <a:r>
              <a:rPr lang="en-US" altLang="en-US" sz="2800">
                <a:solidFill>
                  <a:srgbClr val="000000"/>
                </a:solidFill>
                <a:latin typeface="Comic Sans MS"/>
              </a:rPr>
              <a:t> That message spread throughout Judea, beginning in Galilee after the baptism that John announced: </a:t>
            </a:r>
            <a:r>
              <a:rPr lang="en-US" altLang="en-US" sz="2800" b="1" baseline="30000">
                <a:solidFill>
                  <a:srgbClr val="000000"/>
                </a:solidFill>
                <a:latin typeface="Comic Sans MS"/>
              </a:rPr>
              <a:t>38</a:t>
            </a:r>
            <a:r>
              <a:rPr lang="en-US" altLang="en-US" sz="2800">
                <a:solidFill>
                  <a:srgbClr val="000000"/>
                </a:solidFill>
                <a:latin typeface="Comic Sans MS"/>
              </a:rPr>
              <a:t> how God anointed Jesus of Nazareth with the Holy Spirit and with power; </a:t>
            </a:r>
            <a:r>
              <a:rPr lang="en-US" altLang="en-US" sz="2800">
                <a:solidFill>
                  <a:srgbClr val="000000"/>
                </a:solidFill>
                <a:latin typeface="Comic Sans MS" panose="030F0902030302020204" pitchFamily="66" charset="0"/>
              </a:rPr>
              <a:t>how he went about doing good and healing all who were oppressed by the devil, for God was with him. </a:t>
            </a:r>
            <a:r>
              <a:rPr lang="en-US" altLang="en-US" sz="2800" b="1" baseline="30000">
                <a:solidFill>
                  <a:srgbClr val="000000"/>
                </a:solidFill>
                <a:latin typeface="Comic Sans MS" panose="030F0902030302020204" pitchFamily="66" charset="0"/>
              </a:rPr>
              <a:t>39</a:t>
            </a:r>
            <a:r>
              <a:rPr lang="en-US" altLang="en-US" sz="2800">
                <a:solidFill>
                  <a:srgbClr val="000000"/>
                </a:solidFill>
                <a:latin typeface="Comic Sans MS" panose="030F0902030302020204" pitchFamily="66" charset="0"/>
              </a:rPr>
              <a:t> We are witnesses to all that he did both in Judea and in Jerusalem. They put him to death by hanging him on a tree;</a:t>
            </a:r>
            <a:r>
              <a:rPr lang="en-US" altLang="en-US" sz="2800" b="1" baseline="30000">
                <a:solidFill>
                  <a:srgbClr val="000000"/>
                </a:solidFill>
                <a:latin typeface="Comic Sans MS" panose="030F0902030302020204" pitchFamily="66" charset="0"/>
              </a:rPr>
              <a:t>40</a:t>
            </a:r>
            <a:r>
              <a:rPr lang="en-US" altLang="en-US" sz="2800">
                <a:solidFill>
                  <a:srgbClr val="000000"/>
                </a:solidFill>
                <a:latin typeface="Comic Sans MS" panose="030F0902030302020204" pitchFamily="66" charset="0"/>
              </a:rPr>
              <a:t> but God raised him on the third day and allowed him to appear,  </a:t>
            </a:r>
            <a:endParaRPr lang="en-US" altLang="en-US" sz="2800">
              <a:latin typeface="Comic Sans MS" panose="030F0902030302020204" pitchFamily="66" charset="0"/>
            </a:endParaRPr>
          </a:p>
        </p:txBody>
      </p:sp>
      <p:sp>
        <p:nvSpPr>
          <p:cNvPr id="4" name="Rectangle 1">
            <a:extLst>
              <a:ext uri="{FF2B5EF4-FFF2-40B4-BE49-F238E27FC236}">
                <a16:creationId xmlns:a16="http://schemas.microsoft.com/office/drawing/2014/main" id="{EBA0EB72-9BEE-3BCC-7CE4-F6997F79FAB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57072D0-5AF6-EB74-6E68-63CB1404D24F}"/>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849616C1-0B52-EF7C-EA56-8266EF03A545}"/>
              </a:ext>
            </a:extLst>
          </p:cNvPr>
          <p:cNvSpPr/>
          <p:nvPr/>
        </p:nvSpPr>
        <p:spPr>
          <a:xfrm>
            <a:off x="8004213" y="6242737"/>
            <a:ext cx="2035498" cy="400110"/>
          </a:xfrm>
          <a:prstGeom prst="rect">
            <a:avLst/>
          </a:prstGeom>
        </p:spPr>
        <p:txBody>
          <a:bodyPr wrap="square">
            <a:spAutoFit/>
          </a:bodyPr>
          <a:lstStyle/>
          <a:p>
            <a:r>
              <a:rPr lang="en-GB" sz="2000" b="1">
                <a:solidFill>
                  <a:srgbClr val="E68422"/>
                </a:solidFill>
                <a:latin typeface="Comic Sans MS"/>
              </a:rPr>
              <a:t>Continue…</a:t>
            </a:r>
            <a:endParaRPr lang="en-AU" sz="2000" b="1">
              <a:solidFill>
                <a:srgbClr val="E68422"/>
              </a:solidFill>
            </a:endParaRPr>
          </a:p>
        </p:txBody>
      </p:sp>
    </p:spTree>
    <p:extLst>
      <p:ext uri="{BB962C8B-B14F-4D97-AF65-F5344CB8AC3E}">
        <p14:creationId xmlns:p14="http://schemas.microsoft.com/office/powerpoint/2010/main" val="869752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920B1-E4A0-3B6A-8DA1-7AE9769735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4BC688-B8CF-907A-93F8-632FC2B1C44E}"/>
              </a:ext>
            </a:extLst>
          </p:cNvPr>
          <p:cNvSpPr txBox="1"/>
          <p:nvPr/>
        </p:nvSpPr>
        <p:spPr>
          <a:xfrm>
            <a:off x="1056000" y="413572"/>
            <a:ext cx="10080000" cy="4545155"/>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41</a:t>
            </a:r>
            <a:r>
              <a:rPr lang="en-US" altLang="en-US" sz="2800">
                <a:solidFill>
                  <a:srgbClr val="000000"/>
                </a:solidFill>
                <a:latin typeface="Comic Sans MS" panose="030F0902030302020204" pitchFamily="66" charset="0"/>
              </a:rPr>
              <a:t> not to all the people but to us who were chosen by God as witnesses, and who ate and drank with him after he rose from the dead. </a:t>
            </a:r>
            <a:r>
              <a:rPr lang="en-US" altLang="en-US" sz="2800" b="1" baseline="30000">
                <a:solidFill>
                  <a:srgbClr val="000000"/>
                </a:solidFill>
                <a:latin typeface="Comic Sans MS" panose="030F0902030302020204" pitchFamily="66" charset="0"/>
              </a:rPr>
              <a:t>42</a:t>
            </a:r>
            <a:r>
              <a:rPr lang="en-US" altLang="en-US" sz="2800">
                <a:solidFill>
                  <a:srgbClr val="000000"/>
                </a:solidFill>
                <a:latin typeface="Comic Sans MS" panose="030F0902030302020204" pitchFamily="66" charset="0"/>
              </a:rPr>
              <a:t> He commanded us to preach to the people and to testify that he is the one ordained by God as judge of the living and the dead. </a:t>
            </a:r>
            <a:r>
              <a:rPr lang="en-US" altLang="en-US" sz="2800" b="1" baseline="30000">
                <a:solidFill>
                  <a:srgbClr val="000000"/>
                </a:solidFill>
                <a:latin typeface="Comic Sans MS" panose="030F0902030302020204" pitchFamily="66" charset="0"/>
              </a:rPr>
              <a:t>43</a:t>
            </a:r>
            <a:r>
              <a:rPr lang="en-US" altLang="en-US" sz="2800">
                <a:solidFill>
                  <a:srgbClr val="000000"/>
                </a:solidFill>
                <a:latin typeface="Comic Sans MS" panose="030F0902030302020204" pitchFamily="66" charset="0"/>
              </a:rPr>
              <a:t> All the prophets testify about him that everyone who believes in him receives forgiveness of sins through his name.’</a:t>
            </a:r>
            <a:endParaRPr lang="en-US" altLang="en-US" sz="2800">
              <a:latin typeface="Comic Sans MS" panose="030F0902030302020204" pitchFamily="66" charset="0"/>
            </a:endParaRPr>
          </a:p>
        </p:txBody>
      </p:sp>
      <p:sp>
        <p:nvSpPr>
          <p:cNvPr id="4" name="Rectangle 1">
            <a:extLst>
              <a:ext uri="{FF2B5EF4-FFF2-40B4-BE49-F238E27FC236}">
                <a16:creationId xmlns:a16="http://schemas.microsoft.com/office/drawing/2014/main" id="{CFC07498-AD13-1C13-D970-5B5204564E5F}"/>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ECEE704B-E4CA-E123-1CF6-282B9797E5E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ACC71A7D-F104-3C47-7B92-D175B836D160}"/>
              </a:ext>
            </a:extLst>
          </p:cNvPr>
          <p:cNvSpPr txBox="1"/>
          <p:nvPr/>
        </p:nvSpPr>
        <p:spPr>
          <a:xfrm>
            <a:off x="2073467" y="5723371"/>
            <a:ext cx="8045066" cy="523220"/>
          </a:xfrm>
          <a:prstGeom prst="rect">
            <a:avLst/>
          </a:prstGeom>
          <a:noFill/>
        </p:spPr>
        <p:txBody>
          <a:bodyPr wrap="square">
            <a:spAutoFit/>
          </a:bodyPr>
          <a:lstStyle/>
          <a:p>
            <a:pPr algn="ctr"/>
            <a:r>
              <a:rPr lang="en-US" sz="2800">
                <a:latin typeface="Comic Sans MS"/>
                <a:cs typeface="Segoe UI"/>
              </a:rPr>
              <a:t>For the word of the Lord. </a:t>
            </a:r>
            <a:r>
              <a:rPr lang="en-US" sz="2800" b="1">
                <a:latin typeface="Comic Sans MS"/>
                <a:cs typeface="Segoe UI"/>
              </a:rPr>
              <a:t>Thanks be to God.</a:t>
            </a:r>
            <a:r>
              <a:rPr lang="en-US" sz="2800">
                <a:latin typeface="Comic Sans MS"/>
                <a:cs typeface="Segoe UI"/>
              </a:rPr>
              <a:t>​</a:t>
            </a:r>
          </a:p>
        </p:txBody>
      </p:sp>
    </p:spTree>
    <p:extLst>
      <p:ext uri="{BB962C8B-B14F-4D97-AF65-F5344CB8AC3E}">
        <p14:creationId xmlns:p14="http://schemas.microsoft.com/office/powerpoint/2010/main" val="4014510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313501"/>
          </a:xfrm>
          <a:prstGeom prst="rect">
            <a:avLst/>
          </a:prstGeom>
        </p:spPr>
        <p:txBody>
          <a:bodyPr wrap="square" lIns="91440" tIns="45720" rIns="91440" bIns="45720" anchor="t">
            <a:spAutoFit/>
          </a:bodyPr>
          <a:lstStyle/>
          <a:p>
            <a:pPr>
              <a:lnSpc>
                <a:spcPct val="150000"/>
              </a:lnSpc>
            </a:pPr>
            <a:r>
              <a:rPr lang="en-GB" sz="2800" b="1">
                <a:solidFill>
                  <a:srgbClr val="E68422"/>
                </a:solidFill>
                <a:latin typeface="Comic Sans MS"/>
              </a:rPr>
              <a:t>Leader: </a:t>
            </a:r>
            <a:r>
              <a:rPr lang="en-US" sz="2800">
                <a:latin typeface="Comic Sans MS"/>
              </a:rPr>
              <a:t>We now say the psalm antiphonally, I invite the first reader to lead, and we will all respond with our cantor as our voice. </a:t>
            </a:r>
            <a:endParaRPr lang="en-GB" sz="2800">
              <a:solidFill>
                <a:srgbClr val="E68422"/>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341760" y="1536588"/>
            <a:ext cx="1612005" cy="1693092"/>
          </a:xfrm>
          <a:prstGeom prst="rect">
            <a:avLst/>
          </a:prstGeom>
          <a:noFill/>
          <a:ln>
            <a:noFill/>
          </a:ln>
        </p:spPr>
        <p:txBody>
          <a:bodyPr wrap="square" lIns="91440" tIns="45720" rIns="91440" bIns="45720" rtlCol="0" anchor="t">
            <a:spAutoFit/>
          </a:bodyPr>
          <a:lstStyle/>
          <a:p>
            <a:pPr>
              <a:lnSpc>
                <a:spcPct val="150000"/>
              </a:lnSpc>
              <a:spcBef>
                <a:spcPts val="450"/>
              </a:spcBef>
              <a:spcAft>
                <a:spcPts val="450"/>
              </a:spcAft>
            </a:pPr>
            <a:r>
              <a:rPr lang="en-AU" sz="2400" u="none" strike="noStrike">
                <a:solidFill>
                  <a:srgbClr val="E68422"/>
                </a:solidFill>
                <a:effectLst/>
                <a:latin typeface="Comic Sans MS"/>
              </a:rPr>
              <a:t>Psalm </a:t>
            </a:r>
            <a:r>
              <a:rPr lang="en-US" altLang="en-US" sz="2400">
                <a:solidFill>
                  <a:srgbClr val="E68422"/>
                </a:solidFill>
                <a:latin typeface="Comic Sans MS" panose="030F0902030302020204" pitchFamily="66" charset="0"/>
              </a:rPr>
              <a:t>118.1-2; 118.14-24</a:t>
            </a:r>
          </a:p>
        </p:txBody>
      </p:sp>
      <p:sp>
        <p:nvSpPr>
          <p:cNvPr id="6" name="TextBox 5">
            <a:extLst>
              <a:ext uri="{FF2B5EF4-FFF2-40B4-BE49-F238E27FC236}">
                <a16:creationId xmlns:a16="http://schemas.microsoft.com/office/drawing/2014/main" id="{53CB43A4-9631-3E5E-C41F-421A9F968E0F}"/>
              </a:ext>
            </a:extLst>
          </p:cNvPr>
          <p:cNvSpPr txBox="1"/>
          <p:nvPr/>
        </p:nvSpPr>
        <p:spPr>
          <a:xfrm>
            <a:off x="2110620" y="1817921"/>
            <a:ext cx="8069370" cy="3898824"/>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1</a:t>
            </a:r>
            <a:r>
              <a:rPr lang="en-US" altLang="en-US" sz="2800">
                <a:solidFill>
                  <a:srgbClr val="000000"/>
                </a:solidFill>
                <a:latin typeface="Comic Sans MS" panose="030F0902030302020204" pitchFamily="66" charset="0"/>
              </a:rPr>
              <a:t> O give thanks to the Lord, for he is good:</a:t>
            </a:r>
          </a:p>
          <a:p>
            <a:pPr lvl="0" indent="338138"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his mercy endures for ever.</a:t>
            </a:r>
          </a:p>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2</a:t>
            </a:r>
            <a:r>
              <a:rPr lang="en-US" altLang="en-US" sz="2800" b="1">
                <a:solidFill>
                  <a:srgbClr val="000000"/>
                </a:solidFill>
                <a:latin typeface="Comic Sans MS" panose="030F0902030302020204" pitchFamily="66" charset="0"/>
              </a:rPr>
              <a:t> Let Israel now proclaim:</a:t>
            </a:r>
          </a:p>
          <a:p>
            <a:pPr lvl="0" indent="338138"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that his mercy endures for ever.</a:t>
            </a:r>
          </a:p>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14</a:t>
            </a:r>
            <a:r>
              <a:rPr lang="en-US" altLang="en-US" sz="2800">
                <a:solidFill>
                  <a:srgbClr val="000000"/>
                </a:solidFill>
                <a:latin typeface="Comic Sans MS" panose="030F0902030302020204" pitchFamily="66" charset="0"/>
              </a:rPr>
              <a:t> The Lord is my strength and my song:</a:t>
            </a:r>
          </a:p>
          <a:p>
            <a:pPr lvl="0" indent="338138"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and has become my salvation.</a:t>
            </a:r>
          </a:p>
        </p:txBody>
      </p:sp>
      <p:sp>
        <p:nvSpPr>
          <p:cNvPr id="8" name="Rectangle 7">
            <a:extLst>
              <a:ext uri="{FF2B5EF4-FFF2-40B4-BE49-F238E27FC236}">
                <a16:creationId xmlns:a16="http://schemas.microsoft.com/office/drawing/2014/main" id="{87B19673-2E6B-605A-7055-B8044ACCEF8D}"/>
              </a:ext>
            </a:extLst>
          </p:cNvPr>
          <p:cNvSpPr/>
          <p:nvPr/>
        </p:nvSpPr>
        <p:spPr>
          <a:xfrm>
            <a:off x="7426239" y="6044318"/>
            <a:ext cx="2035498" cy="400110"/>
          </a:xfrm>
          <a:prstGeom prst="rect">
            <a:avLst/>
          </a:prstGeom>
        </p:spPr>
        <p:txBody>
          <a:bodyPr wrap="square">
            <a:spAutoFit/>
          </a:bodyPr>
          <a:lstStyle/>
          <a:p>
            <a:r>
              <a:rPr lang="en-GB" sz="2000" b="1">
                <a:solidFill>
                  <a:srgbClr val="E68422"/>
                </a:solidFill>
                <a:latin typeface="Comic Sans MS"/>
              </a:rPr>
              <a:t>Continue…</a:t>
            </a:r>
            <a:endParaRPr lang="en-AU" sz="2000" b="1">
              <a:solidFill>
                <a:srgbClr val="E68422"/>
              </a:solidFill>
            </a:endParaRPr>
          </a:p>
        </p:txBody>
      </p:sp>
    </p:spTree>
    <p:extLst>
      <p:ext uri="{BB962C8B-B14F-4D97-AF65-F5344CB8AC3E}">
        <p14:creationId xmlns:p14="http://schemas.microsoft.com/office/powerpoint/2010/main" val="401235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b="1">
                <a:solidFill>
                  <a:schemeClr val="accent3"/>
                </a:solidFill>
                <a:latin typeface="Comic Sans MS" panose="030F0702030302020204" pitchFamily="66" charset="0"/>
              </a:rPr>
              <a:t>Hospitality</a:t>
            </a:r>
            <a:r>
              <a:rPr lang="en-US" sz="3200" b="1">
                <a:solidFill>
                  <a:srgbClr val="E3960B"/>
                </a:solidFill>
                <a:latin typeface="Comic Sans MS" panose="030F0702030302020204" pitchFamily="66" charset="0"/>
              </a:rPr>
              <a:t> </a:t>
            </a:r>
            <a:endParaRPr lang="en-US" sz="3200" b="1">
              <a:solidFill>
                <a:srgbClr val="E3960B"/>
              </a:solidFill>
              <a:latin typeface="Comic Sans MS" panose="030F0702030302020204" pitchFamily="66" charset="0"/>
              <a:cs typeface="Times New Roman"/>
            </a:endParaRPr>
          </a:p>
          <a:p>
            <a:pPr>
              <a:spcBef>
                <a:spcPts val="600"/>
              </a:spcBef>
              <a:spcAft>
                <a:spcPts val="1200"/>
              </a:spcAft>
            </a:pPr>
            <a:r>
              <a:rPr lang="en-US" sz="2400" b="1">
                <a:solidFill>
                  <a:schemeClr val="accent3"/>
                </a:solidFill>
                <a:latin typeface="Comic Sans MS"/>
              </a:rPr>
              <a:t>Leader: </a:t>
            </a:r>
          </a:p>
          <a:p>
            <a:pPr>
              <a:spcBef>
                <a:spcPts val="600"/>
              </a:spcBef>
              <a:spcAft>
                <a:spcPts val="1200"/>
              </a:spcAft>
            </a:pPr>
            <a:r>
              <a:rPr lang="en-US" sz="2000">
                <a:latin typeface="Comic Sans MS"/>
              </a:rPr>
              <a:t>Please mute         for the service unless invited to offer your voice as part of the service ministry</a:t>
            </a:r>
            <a:endParaRPr lang="en-US" sz="2000">
              <a:solidFill>
                <a:srgbClr val="000000"/>
              </a:solidFill>
              <a:latin typeface="Comic Sans MS"/>
            </a:endParaRPr>
          </a:p>
          <a:p>
            <a:pPr>
              <a:spcBef>
                <a:spcPts val="600"/>
              </a:spcBef>
              <a:spcAft>
                <a:spcPts val="1200"/>
              </a:spcAft>
            </a:pPr>
            <a:r>
              <a:rPr lang="en-US" sz="2000">
                <a:latin typeface="Comic Sans MS"/>
              </a:rPr>
              <a:t>Have the video camera          on or off and turn the volume and brightness up or down on your device if things are too loud </a:t>
            </a:r>
            <a:r>
              <a:rPr lang="en-US" sz="2000">
                <a:latin typeface="Calibri"/>
                <a:ea typeface="Calibri"/>
                <a:cs typeface="Calibri"/>
              </a:rPr>
              <a:t>🔉🔊</a:t>
            </a:r>
            <a:r>
              <a:rPr lang="en-US" sz="2000">
                <a:latin typeface="Comic Sans MS"/>
              </a:rPr>
              <a:t>or too bright</a:t>
            </a:r>
            <a:r>
              <a:rPr lang="en-US" sz="2000">
                <a:latin typeface="Calibri"/>
                <a:ea typeface="Calibri"/>
                <a:cs typeface="Calibri"/>
              </a:rPr>
              <a:t>🔅🔆</a:t>
            </a:r>
            <a:endParaRPr lang="en-US" sz="2000">
              <a:solidFill>
                <a:srgbClr val="000000"/>
              </a:solidFill>
              <a:latin typeface="Comic Sans MS"/>
            </a:endParaRPr>
          </a:p>
          <a:p>
            <a:pPr>
              <a:spcBef>
                <a:spcPts val="600"/>
              </a:spcBef>
              <a:spcAft>
                <a:spcPts val="1200"/>
              </a:spcAft>
            </a:pPr>
            <a:r>
              <a:rPr lang="en-US" sz="2000">
                <a:solidFill>
                  <a:srgbClr val="000000"/>
                </a:solidFill>
                <a:latin typeface="Comic Sans MS"/>
              </a:rPr>
              <a:t>Our </a:t>
            </a:r>
            <a:r>
              <a:rPr lang="en-US" sz="2000">
                <a:latin typeface="Comic Sans MS"/>
              </a:rPr>
              <a:t>Cantor acts as our voice,           offering the responses, in</a:t>
            </a:r>
            <a:r>
              <a:rPr lang="en-US" sz="2000" b="1">
                <a:latin typeface="Comic Sans MS"/>
              </a:rPr>
              <a:t> Bold Text, </a:t>
            </a:r>
            <a:r>
              <a:rPr lang="en-US" sz="2000">
                <a:latin typeface="Comic Sans MS"/>
              </a:rPr>
              <a:t>which we say together</a:t>
            </a:r>
          </a:p>
          <a:p>
            <a:pPr>
              <a:spcBef>
                <a:spcPts val="600"/>
              </a:spcBef>
              <a:spcAft>
                <a:spcPts val="1200"/>
              </a:spcAft>
            </a:pPr>
            <a:r>
              <a:rPr lang="en-US" sz="2000">
                <a:latin typeface="Comic Sans MS"/>
              </a:rPr>
              <a:t>Feel welcome to use the chat          and reaction emojis </a:t>
            </a:r>
            <a:r>
              <a:rPr lang="en-US" sz="2000">
                <a:latin typeface="Calibri"/>
                <a:ea typeface="Calibri"/>
                <a:cs typeface="Calibri"/>
              </a:rPr>
              <a:t>👍</a:t>
            </a:r>
          </a:p>
          <a:p>
            <a:pPr>
              <a:spcBef>
                <a:spcPts val="600"/>
              </a:spcBef>
              <a:spcAft>
                <a:spcPts val="1200"/>
              </a:spcAft>
            </a:pPr>
            <a:r>
              <a:rPr lang="en-US" sz="2000">
                <a:latin typeface="Calibri"/>
                <a:ea typeface="Calibri"/>
                <a:cs typeface="Calibri"/>
              </a:rPr>
              <a:t>🙏 </a:t>
            </a:r>
            <a:r>
              <a:rPr lang="en-US" sz="2000">
                <a:latin typeface="Comic Sans MS"/>
              </a:rPr>
              <a:t>Please take care of yourself in this space. </a:t>
            </a:r>
            <a:r>
              <a:rPr lang="en-US" sz="2000">
                <a:latin typeface="Calibri"/>
                <a:ea typeface="Calibri"/>
                <a:cs typeface="Calibri"/>
              </a:rPr>
              <a:t>🙏</a:t>
            </a:r>
            <a:r>
              <a:rPr lang="en-US" sz="2000">
                <a:latin typeface="Comic Sans MS"/>
                <a:ea typeface="Calibri"/>
                <a:cs typeface="Calibri"/>
              </a:rPr>
              <a:t> </a:t>
            </a:r>
            <a:r>
              <a:rPr lang="en-US" sz="2000">
                <a:latin typeface="Comic Sans MS"/>
              </a:rPr>
              <a:t>Come and go as you need </a:t>
            </a:r>
            <a:endParaRPr lang="en-US" sz="2000">
              <a:cs typeface="Times New Roman"/>
            </a:endParaRPr>
          </a:p>
          <a:p>
            <a:pPr>
              <a:spcBef>
                <a:spcPts val="600"/>
              </a:spcBef>
              <a:spcAft>
                <a:spcPts val="1200"/>
              </a:spcAft>
            </a:pPr>
            <a:r>
              <a:rPr lang="en-US" sz="2000">
                <a:solidFill>
                  <a:srgbClr val="000000"/>
                </a:solidFill>
                <a:latin typeface="Calibri"/>
                <a:ea typeface="Calibri"/>
                <a:cs typeface="Calibri"/>
              </a:rPr>
              <a:t>😴 </a:t>
            </a:r>
            <a:r>
              <a:rPr lang="en-US" sz="2000">
                <a:latin typeface="Comic Sans MS"/>
              </a:rPr>
              <a:t>It is great to take rest in this space, so falling asleep is also OK </a:t>
            </a:r>
            <a:r>
              <a:rPr lang="en-US" sz="2000">
                <a:solidFill>
                  <a:srgbClr val="000000"/>
                </a:solidFill>
                <a:latin typeface="Calibri"/>
                <a:ea typeface="Calibri"/>
                <a:cs typeface="Calibri"/>
              </a:rPr>
              <a:t>😴</a:t>
            </a:r>
            <a:endParaRPr lang="en-US" sz="2000">
              <a:latin typeface="Comic Sans MS"/>
            </a:endParaRPr>
          </a:p>
          <a:p>
            <a:pPr>
              <a:spcBef>
                <a:spcPts val="600"/>
              </a:spcBef>
              <a:spcAft>
                <a:spcPts val="1200"/>
              </a:spcAft>
            </a:pPr>
            <a:r>
              <a:rPr lang="en-US" sz="2000">
                <a:solidFill>
                  <a:srgbClr val="000000"/>
                </a:solidFill>
                <a:latin typeface="Calibri"/>
                <a:ea typeface="Calibri"/>
                <a:cs typeface="Calibri"/>
              </a:rPr>
              <a:t>👂️ </a:t>
            </a:r>
            <a:r>
              <a:rPr lang="en-US" sz="2000">
                <a:solidFill>
                  <a:srgbClr val="000000"/>
                </a:solidFill>
                <a:latin typeface="Comic Sans MS"/>
              </a:rPr>
              <a:t>Remember</a:t>
            </a:r>
            <a:r>
              <a:rPr lang="en-US" sz="2000">
                <a:latin typeface="Comic Sans MS"/>
              </a:rPr>
              <a:t>, pastoral care is available to all in the community, if you'd like to speak to someone about anything spiritual. </a:t>
            </a:r>
            <a:r>
              <a:rPr lang="en-US" sz="2000">
                <a:latin typeface="Calibri"/>
                <a:ea typeface="Calibri"/>
                <a:cs typeface="Calibri"/>
              </a:rPr>
              <a:t>❤️</a:t>
            </a:r>
            <a:r>
              <a:rPr lang="en-US" sz="2000">
                <a:latin typeface="Comic Sans MS"/>
              </a:rPr>
              <a:t> Visit the </a:t>
            </a:r>
            <a:r>
              <a:rPr lang="en-US" sz="2000">
                <a:latin typeface="Comic Sans MS"/>
                <a:hlinkClick r:id="rId3"/>
              </a:rPr>
              <a:t>help page</a:t>
            </a:r>
            <a:r>
              <a:rPr lang="en-US" sz="2000">
                <a:latin typeface="Comic Sans MS"/>
              </a:rPr>
              <a:t>  at the website to reach out</a:t>
            </a:r>
            <a:r>
              <a:rPr lang="en-US" sz="2000"/>
              <a:t> </a:t>
            </a:r>
            <a:r>
              <a:rPr lang="en-US" sz="2000">
                <a:latin typeface="Calibri"/>
                <a:ea typeface="Calibri"/>
                <a:cs typeface="Calibri"/>
              </a:rPr>
              <a:t>🌐 </a:t>
            </a:r>
            <a:r>
              <a:rPr lang="en-US" sz="2000">
                <a:latin typeface="Comic Sans MS"/>
                <a:ea typeface="Calibri"/>
                <a:cs typeface="Calibri"/>
              </a:rPr>
              <a:t> </a:t>
            </a:r>
          </a:p>
          <a:p>
            <a:pPr algn="ctr">
              <a:spcBef>
                <a:spcPts val="600"/>
              </a:spcBef>
              <a:spcAft>
                <a:spcPts val="1200"/>
              </a:spcAft>
            </a:pPr>
            <a:r>
              <a:rPr lang="en-US" sz="1800" b="0" i="0" u="none" strike="noStrike">
                <a:solidFill>
                  <a:srgbClr val="000000"/>
                </a:solidFill>
                <a:effectLst/>
                <a:latin typeface="Comic Sans MS" panose="030F0902030302020204" pitchFamily="66" charset="0"/>
              </a:rPr>
              <a:t>Our </a:t>
            </a:r>
            <a:r>
              <a:rPr lang="en-US" sz="1800" b="1" i="0" u="none" strike="noStrike">
                <a:solidFill>
                  <a:srgbClr val="000000"/>
                </a:solidFill>
                <a:effectLst/>
                <a:latin typeface="Comic Sans MS" panose="030F0902030302020204" pitchFamily="66" charset="0"/>
              </a:rPr>
              <a:t>Being Together ethos and safeguarding practices</a:t>
            </a:r>
            <a:r>
              <a:rPr lang="en-US" sz="1800" b="0" i="0" u="none" strike="noStrike">
                <a:solidFill>
                  <a:srgbClr val="000000"/>
                </a:solidFill>
                <a:effectLst/>
                <a:latin typeface="Comic Sans MS" panose="030F0902030302020204" pitchFamily="66" charset="0"/>
              </a:rPr>
              <a:t> can also be accessed on the website 🫶</a:t>
            </a:r>
            <a:r>
              <a:rPr lang="en-US" sz="1800" b="0" i="0" u="none" strike="noStrike">
                <a:effectLst/>
                <a:latin typeface="Comic Sans MS" panose="030F0902030302020204" pitchFamily="66" charset="0"/>
              </a:rPr>
              <a:t>​</a:t>
            </a:r>
            <a:endParaRPr lang="en-US" sz="2000">
              <a:latin typeface="Calibri"/>
              <a:ea typeface="Calibri"/>
              <a:cs typeface="Calibri"/>
            </a:endParaRPr>
          </a:p>
          <a:p>
            <a:pPr algn="ctr">
              <a:spcBef>
                <a:spcPts val="600"/>
              </a:spcBef>
              <a:spcAft>
                <a:spcPts val="1200"/>
              </a:spcAft>
            </a:pPr>
            <a:r>
              <a:rPr lang="en-US" sz="2000">
                <a:latin typeface="Calibri"/>
                <a:ea typeface="Calibri"/>
                <a:cs typeface="Calibri"/>
              </a:rPr>
              <a:t>🙌  </a:t>
            </a:r>
            <a:r>
              <a:rPr lang="en-US" sz="2000">
                <a:latin typeface="Comic Sans MS"/>
              </a:rPr>
              <a:t>Come as you are – we are all here together! </a:t>
            </a:r>
            <a:r>
              <a:rPr lang="en-US" sz="2000">
                <a:latin typeface="Calibri"/>
                <a:ea typeface="Calibri"/>
                <a:cs typeface="Calibri"/>
              </a:rPr>
              <a:t>🙌 </a:t>
            </a:r>
            <a:endParaRPr lang="en-US" sz="200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05163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6" name="TextBox 5">
            <a:extLst>
              <a:ext uri="{FF2B5EF4-FFF2-40B4-BE49-F238E27FC236}">
                <a16:creationId xmlns:a16="http://schemas.microsoft.com/office/drawing/2014/main" id="{127DBF4A-1573-677F-C541-50E35E1751BD}"/>
              </a:ext>
            </a:extLst>
          </p:cNvPr>
          <p:cNvSpPr txBox="1"/>
          <p:nvPr/>
        </p:nvSpPr>
        <p:spPr>
          <a:xfrm>
            <a:off x="1766392" y="833257"/>
            <a:ext cx="8659215" cy="51914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15</a:t>
            </a:r>
            <a:r>
              <a:rPr lang="en-US" altLang="en-US" sz="2800" b="1">
                <a:solidFill>
                  <a:srgbClr val="000000"/>
                </a:solidFill>
                <a:latin typeface="Comic Sans MS" panose="030F0902030302020204" pitchFamily="66" charset="0"/>
              </a:rPr>
              <a:t> The sounds of joy and deliverance:</a:t>
            </a:r>
          </a:p>
          <a:p>
            <a:pPr lvl="0" indent="338138"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are in the tents of the righteous.</a:t>
            </a:r>
          </a:p>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16</a:t>
            </a:r>
            <a:r>
              <a:rPr lang="en-US" altLang="en-US" sz="2800">
                <a:solidFill>
                  <a:srgbClr val="000000"/>
                </a:solidFill>
                <a:latin typeface="Comic Sans MS" panose="030F0902030302020204" pitchFamily="66" charset="0"/>
              </a:rPr>
              <a:t> The right hand of the Lord does mighty things:</a:t>
            </a:r>
          </a:p>
          <a:p>
            <a:pPr lvl="0" indent="338138"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the right hand of the Lord raises up.</a:t>
            </a:r>
          </a:p>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17</a:t>
            </a:r>
            <a:r>
              <a:rPr lang="en-US" altLang="en-US" sz="2800" b="1">
                <a:solidFill>
                  <a:srgbClr val="000000"/>
                </a:solidFill>
                <a:latin typeface="Comic Sans MS" panose="030F0902030302020204" pitchFamily="66" charset="0"/>
              </a:rPr>
              <a:t> I shall not die but live:</a:t>
            </a:r>
          </a:p>
          <a:p>
            <a:pPr lvl="0" indent="338138"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and proclaim the works of the Lord.</a:t>
            </a:r>
          </a:p>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18</a:t>
            </a:r>
            <a:r>
              <a:rPr lang="en-US" altLang="en-US" sz="2800">
                <a:solidFill>
                  <a:srgbClr val="000000"/>
                </a:solidFill>
                <a:latin typeface="Comic Sans MS" panose="030F0902030302020204" pitchFamily="66" charset="0"/>
              </a:rPr>
              <a:t> The Lord has disciplined me hard:</a:t>
            </a:r>
          </a:p>
          <a:p>
            <a:pPr lvl="0" indent="338138"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but he has not given me over to death.</a:t>
            </a:r>
          </a:p>
        </p:txBody>
      </p:sp>
      <p:sp>
        <p:nvSpPr>
          <p:cNvPr id="8" name="Rectangle 7">
            <a:extLst>
              <a:ext uri="{FF2B5EF4-FFF2-40B4-BE49-F238E27FC236}">
                <a16:creationId xmlns:a16="http://schemas.microsoft.com/office/drawing/2014/main" id="{9483CD4E-8DBA-BA62-06F4-8CCF91542192}"/>
              </a:ext>
            </a:extLst>
          </p:cNvPr>
          <p:cNvSpPr/>
          <p:nvPr/>
        </p:nvSpPr>
        <p:spPr>
          <a:xfrm>
            <a:off x="7426239" y="6044318"/>
            <a:ext cx="2035498" cy="400110"/>
          </a:xfrm>
          <a:prstGeom prst="rect">
            <a:avLst/>
          </a:prstGeom>
        </p:spPr>
        <p:txBody>
          <a:bodyPr wrap="square">
            <a:spAutoFit/>
          </a:bodyPr>
          <a:lstStyle/>
          <a:p>
            <a:r>
              <a:rPr lang="en-GB" sz="2000" b="1">
                <a:solidFill>
                  <a:srgbClr val="E68422"/>
                </a:solidFill>
                <a:latin typeface="Comic Sans MS"/>
              </a:rPr>
              <a:t>Continue…</a:t>
            </a:r>
            <a:endParaRPr lang="en-AU" sz="2000" b="1">
              <a:solidFill>
                <a:srgbClr val="E68422"/>
              </a:solidFill>
            </a:endParaRPr>
          </a:p>
        </p:txBody>
      </p:sp>
    </p:spTree>
    <p:extLst>
      <p:ext uri="{BB962C8B-B14F-4D97-AF65-F5344CB8AC3E}">
        <p14:creationId xmlns:p14="http://schemas.microsoft.com/office/powerpoint/2010/main" val="666296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F7EBD-7AE1-DC91-1C51-5872E27189A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8C713F1-E865-ED10-064D-9DD6353CEA03}"/>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6" name="TextBox 5">
            <a:extLst>
              <a:ext uri="{FF2B5EF4-FFF2-40B4-BE49-F238E27FC236}">
                <a16:creationId xmlns:a16="http://schemas.microsoft.com/office/drawing/2014/main" id="{51E058C0-2B12-2625-FC1F-5C22FB5DF6BF}"/>
              </a:ext>
            </a:extLst>
          </p:cNvPr>
          <p:cNvSpPr txBox="1"/>
          <p:nvPr/>
        </p:nvSpPr>
        <p:spPr>
          <a:xfrm>
            <a:off x="1766392" y="833257"/>
            <a:ext cx="8659215" cy="51914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19</a:t>
            </a:r>
            <a:r>
              <a:rPr lang="en-US" altLang="en-US" sz="2800" b="1">
                <a:solidFill>
                  <a:srgbClr val="000000"/>
                </a:solidFill>
                <a:latin typeface="Comic Sans MS" panose="030F0902030302020204" pitchFamily="66" charset="0"/>
              </a:rPr>
              <a:t> Open me the gates of righteousness:</a:t>
            </a:r>
          </a:p>
          <a:p>
            <a:pPr lvl="0" indent="338138"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and I will enter and give thanks to the Lord.</a:t>
            </a:r>
          </a:p>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20</a:t>
            </a:r>
            <a:r>
              <a:rPr lang="en-US" altLang="en-US" sz="2800">
                <a:solidFill>
                  <a:srgbClr val="000000"/>
                </a:solidFill>
                <a:latin typeface="Comic Sans MS" panose="030F0902030302020204" pitchFamily="66" charset="0"/>
              </a:rPr>
              <a:t> This is the gate of the Lord:</a:t>
            </a:r>
          </a:p>
          <a:p>
            <a:pPr lvl="0" indent="338138"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the righteous shall enter it.</a:t>
            </a:r>
          </a:p>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21</a:t>
            </a:r>
            <a:r>
              <a:rPr lang="en-US" altLang="en-US" sz="2800" b="1">
                <a:solidFill>
                  <a:srgbClr val="000000"/>
                </a:solidFill>
                <a:latin typeface="Comic Sans MS" panose="030F0902030302020204" pitchFamily="66" charset="0"/>
              </a:rPr>
              <a:t> I will praise you, for you answered me:</a:t>
            </a:r>
          </a:p>
          <a:p>
            <a:pPr lvl="0" indent="338138"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and have become my salvation.</a:t>
            </a:r>
          </a:p>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22</a:t>
            </a:r>
            <a:r>
              <a:rPr lang="en-US" altLang="en-US" sz="2800">
                <a:solidFill>
                  <a:srgbClr val="000000"/>
                </a:solidFill>
                <a:latin typeface="Comic Sans MS" panose="030F0902030302020204" pitchFamily="66" charset="0"/>
              </a:rPr>
              <a:t> The stone that the builders rejected:</a:t>
            </a:r>
          </a:p>
          <a:p>
            <a:pPr lvl="0" indent="338138"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has become the head of the corner.</a:t>
            </a:r>
          </a:p>
        </p:txBody>
      </p:sp>
      <p:sp>
        <p:nvSpPr>
          <p:cNvPr id="8" name="Rectangle 7">
            <a:extLst>
              <a:ext uri="{FF2B5EF4-FFF2-40B4-BE49-F238E27FC236}">
                <a16:creationId xmlns:a16="http://schemas.microsoft.com/office/drawing/2014/main" id="{3F125656-0206-F961-4CC4-32E8DD20D528}"/>
              </a:ext>
            </a:extLst>
          </p:cNvPr>
          <p:cNvSpPr/>
          <p:nvPr/>
        </p:nvSpPr>
        <p:spPr>
          <a:xfrm>
            <a:off x="7426239" y="6044318"/>
            <a:ext cx="2035498" cy="400110"/>
          </a:xfrm>
          <a:prstGeom prst="rect">
            <a:avLst/>
          </a:prstGeom>
        </p:spPr>
        <p:txBody>
          <a:bodyPr wrap="square">
            <a:spAutoFit/>
          </a:bodyPr>
          <a:lstStyle/>
          <a:p>
            <a:r>
              <a:rPr lang="en-GB" sz="2000" b="1">
                <a:solidFill>
                  <a:srgbClr val="E68422"/>
                </a:solidFill>
                <a:latin typeface="Comic Sans MS"/>
              </a:rPr>
              <a:t>Continue…</a:t>
            </a:r>
            <a:endParaRPr lang="en-AU" sz="2000" b="1">
              <a:solidFill>
                <a:srgbClr val="E68422"/>
              </a:solidFill>
            </a:endParaRPr>
          </a:p>
        </p:txBody>
      </p:sp>
      <p:sp>
        <p:nvSpPr>
          <p:cNvPr id="4" name="Rectangle 1">
            <a:extLst>
              <a:ext uri="{FF2B5EF4-FFF2-40B4-BE49-F238E27FC236}">
                <a16:creationId xmlns:a16="http://schemas.microsoft.com/office/drawing/2014/main" id="{71CD9870-62ED-D6BF-EF5D-9CC73E5F87A3}"/>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9683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874BE-8DCA-C248-0EA5-5FFBDF9E9E4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571B0D1-4C64-00A5-B686-E4905DC4780F}"/>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6" name="TextBox 5">
            <a:extLst>
              <a:ext uri="{FF2B5EF4-FFF2-40B4-BE49-F238E27FC236}">
                <a16:creationId xmlns:a16="http://schemas.microsoft.com/office/drawing/2014/main" id="{97A607A5-AE75-EBFF-4663-B2F1C2D59AA0}"/>
              </a:ext>
            </a:extLst>
          </p:cNvPr>
          <p:cNvSpPr txBox="1"/>
          <p:nvPr/>
        </p:nvSpPr>
        <p:spPr>
          <a:xfrm>
            <a:off x="2503286" y="1530016"/>
            <a:ext cx="7185427" cy="2606163"/>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800" b="1" baseline="30000">
                <a:solidFill>
                  <a:srgbClr val="000000"/>
                </a:solidFill>
                <a:latin typeface="Comic Sans MS"/>
              </a:rPr>
              <a:t>23</a:t>
            </a:r>
            <a:r>
              <a:rPr lang="en-US" altLang="en-US" sz="2800" b="1">
                <a:solidFill>
                  <a:srgbClr val="000000"/>
                </a:solidFill>
                <a:latin typeface="Comic Sans MS"/>
              </a:rPr>
              <a:t> This is the Lord’s doing:</a:t>
            </a:r>
          </a:p>
          <a:p>
            <a:pPr lvl="0" indent="337820" eaLnBrk="0" fontAlgn="base" hangingPunct="0">
              <a:lnSpc>
                <a:spcPct val="150000"/>
              </a:lnSpc>
              <a:spcBef>
                <a:spcPct val="0"/>
              </a:spcBef>
              <a:spcAft>
                <a:spcPct val="0"/>
              </a:spcAft>
            </a:pPr>
            <a:r>
              <a:rPr lang="en-US" altLang="en-US" sz="2800" b="1">
                <a:solidFill>
                  <a:srgbClr val="000000"/>
                </a:solidFill>
                <a:latin typeface="Comic Sans MS"/>
              </a:rPr>
              <a:t>and it is marvelous in our eyes.</a:t>
            </a:r>
          </a:p>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24</a:t>
            </a:r>
            <a:r>
              <a:rPr lang="en-US" altLang="en-US" sz="2800">
                <a:solidFill>
                  <a:srgbClr val="000000"/>
                </a:solidFill>
                <a:latin typeface="Comic Sans MS" panose="030F0902030302020204" pitchFamily="66" charset="0"/>
              </a:rPr>
              <a:t> This is the day that the Lord has made:</a:t>
            </a:r>
          </a:p>
          <a:p>
            <a:pPr lvl="0" indent="338138"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let us rejoice and be glad in it. </a:t>
            </a:r>
          </a:p>
        </p:txBody>
      </p:sp>
      <p:sp>
        <p:nvSpPr>
          <p:cNvPr id="4" name="Rectangle 1">
            <a:extLst>
              <a:ext uri="{FF2B5EF4-FFF2-40B4-BE49-F238E27FC236}">
                <a16:creationId xmlns:a16="http://schemas.microsoft.com/office/drawing/2014/main" id="{4EC572A1-2495-61B5-9B3C-8F39099103AF}"/>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63549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23</a:t>
            </a:fld>
            <a:endParaRPr lang="en-AU" altLang="en-US">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609600" y="1618210"/>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a:solidFill>
                  <a:srgbClr val="E68422"/>
                </a:solidFill>
                <a:latin typeface="Comic Sans MS"/>
                <a:ea typeface="Tahoma"/>
                <a:cs typeface="Tahoma"/>
              </a:rPr>
              <a:t>Reader 2: </a:t>
            </a:r>
            <a:r>
              <a:rPr lang="en-AU" sz="2800">
                <a:latin typeface="Comic Sans MS"/>
                <a:ea typeface="Tahoma"/>
                <a:cs typeface="Tahoma"/>
              </a:rPr>
              <a:t>The 2</a:t>
            </a:r>
            <a:r>
              <a:rPr lang="en-AU" sz="2800" baseline="30000">
                <a:latin typeface="Comic Sans MS"/>
                <a:ea typeface="Tahoma"/>
                <a:cs typeface="Tahoma"/>
              </a:rPr>
              <a:t>nd</a:t>
            </a:r>
            <a:r>
              <a:rPr lang="en-AU" sz="2800">
                <a:latin typeface="Comic Sans MS"/>
                <a:ea typeface="Tahoma"/>
                <a:cs typeface="Tahoma"/>
              </a:rPr>
              <a:t> Reading is from </a:t>
            </a:r>
            <a:r>
              <a:rPr lang="en-AU" sz="2800">
                <a:latin typeface="Comic Sans MS" panose="030F0902030302020204" pitchFamily="66" charset="0"/>
                <a:ea typeface="Tahoma"/>
                <a:cs typeface="Tahoma"/>
              </a:rPr>
              <a:t> </a:t>
            </a:r>
            <a:r>
              <a:rPr lang="en-US" altLang="en-US" sz="2800">
                <a:latin typeface="Comic Sans MS" panose="030F0902030302020204" pitchFamily="66" charset="0"/>
              </a:rPr>
              <a:t>Colossians 3.1-4</a:t>
            </a:r>
          </a:p>
        </p:txBody>
      </p:sp>
      <p:sp>
        <p:nvSpPr>
          <p:cNvPr id="6" name="TextBox 5">
            <a:extLst>
              <a:ext uri="{FF2B5EF4-FFF2-40B4-BE49-F238E27FC236}">
                <a16:creationId xmlns:a16="http://schemas.microsoft.com/office/drawing/2014/main" id="{7230E5D6-517C-DE5C-FB2E-24281056D5BA}"/>
              </a:ext>
            </a:extLst>
          </p:cNvPr>
          <p:cNvSpPr txBox="1"/>
          <p:nvPr/>
        </p:nvSpPr>
        <p:spPr>
          <a:xfrm>
            <a:off x="597639" y="198025"/>
            <a:ext cx="10984761"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rgbClr val="E68422"/>
                </a:solidFill>
                <a:latin typeface="Comic Sans MS"/>
              </a:rPr>
              <a:t>The 2nd reader unmutes</a:t>
            </a:r>
            <a:r>
              <a:rPr lang="en-US" sz="2800" b="1">
                <a:solidFill>
                  <a:srgbClr val="E3960B"/>
                </a:solidFill>
                <a:latin typeface="Comic Sans MS"/>
              </a:rPr>
              <a:t> </a:t>
            </a:r>
            <a:endParaRPr lang="en-GB" sz="2800">
              <a:solidFill>
                <a:srgbClr val="E3960B"/>
              </a:solidFill>
              <a:latin typeface="Comic Sans MS"/>
            </a:endParaRPr>
          </a:p>
          <a:p>
            <a:r>
              <a:rPr lang="en-GB" sz="2800" b="1">
                <a:solidFill>
                  <a:srgbClr val="E68422"/>
                </a:solidFill>
                <a:latin typeface="Comic Sans MS"/>
              </a:rPr>
              <a:t>Leader: </a:t>
            </a:r>
            <a:r>
              <a:rPr lang="en-GB" sz="2800">
                <a:latin typeface="Comic Sans MS"/>
              </a:rPr>
              <a:t>Thank you, I invite the 2nd reader to unmute and offer the 2nd lesson when ready.</a:t>
            </a:r>
            <a:endParaRPr lang="en-US" sz="2800">
              <a:ea typeface="Calibri"/>
              <a:cs typeface="Calibri"/>
            </a:endParaRPr>
          </a:p>
        </p:txBody>
      </p:sp>
      <p:sp>
        <p:nvSpPr>
          <p:cNvPr id="4" name="TextBox 3">
            <a:extLst>
              <a:ext uri="{FF2B5EF4-FFF2-40B4-BE49-F238E27FC236}">
                <a16:creationId xmlns:a16="http://schemas.microsoft.com/office/drawing/2014/main" id="{80649EAF-8C64-0168-29C3-2F6B29AB380E}"/>
              </a:ext>
            </a:extLst>
          </p:cNvPr>
          <p:cNvSpPr txBox="1"/>
          <p:nvPr/>
        </p:nvSpPr>
        <p:spPr>
          <a:xfrm>
            <a:off x="609600" y="2176620"/>
            <a:ext cx="10972800" cy="3898824"/>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1</a:t>
            </a:r>
            <a:r>
              <a:rPr lang="en-US" altLang="en-US" sz="2800">
                <a:solidFill>
                  <a:srgbClr val="000000"/>
                </a:solidFill>
                <a:latin typeface="Comic Sans MS" panose="030F0902030302020204" pitchFamily="66" charset="0"/>
              </a:rPr>
              <a:t> So if you have been raised with Christ, seek the things that are above, where Christ is, seated at the right hand of God. </a:t>
            </a:r>
            <a:r>
              <a:rPr lang="en-US" altLang="en-US" sz="2800" b="1" baseline="30000">
                <a:solidFill>
                  <a:srgbClr val="000000"/>
                </a:solidFill>
                <a:latin typeface="Comic Sans MS" panose="030F0902030302020204" pitchFamily="66" charset="0"/>
              </a:rPr>
              <a:t>2</a:t>
            </a:r>
            <a:r>
              <a:rPr lang="en-US" altLang="en-US" sz="2800">
                <a:solidFill>
                  <a:srgbClr val="000000"/>
                </a:solidFill>
                <a:latin typeface="Comic Sans MS" panose="030F0902030302020204" pitchFamily="66" charset="0"/>
              </a:rPr>
              <a:t> Set your minds on things that are above, not on things that are on earth, </a:t>
            </a:r>
            <a:r>
              <a:rPr lang="en-US" altLang="en-US" sz="2800" b="1" baseline="30000">
                <a:solidFill>
                  <a:srgbClr val="000000"/>
                </a:solidFill>
                <a:latin typeface="Comic Sans MS" panose="030F0902030302020204" pitchFamily="66" charset="0"/>
              </a:rPr>
              <a:t>3</a:t>
            </a:r>
            <a:r>
              <a:rPr lang="en-US" altLang="en-US" sz="2800">
                <a:solidFill>
                  <a:srgbClr val="000000"/>
                </a:solidFill>
                <a:latin typeface="Comic Sans MS" panose="030F0902030302020204" pitchFamily="66" charset="0"/>
              </a:rPr>
              <a:t> for you have died, and your life is hidden with Christ in God. </a:t>
            </a:r>
            <a:r>
              <a:rPr lang="en-US" altLang="en-US" sz="2800" b="1" baseline="30000">
                <a:solidFill>
                  <a:srgbClr val="000000"/>
                </a:solidFill>
                <a:latin typeface="Comic Sans MS" panose="030F0902030302020204" pitchFamily="66" charset="0"/>
              </a:rPr>
              <a:t>4</a:t>
            </a:r>
            <a:r>
              <a:rPr lang="en-US" altLang="en-US" sz="2800">
                <a:solidFill>
                  <a:srgbClr val="000000"/>
                </a:solidFill>
                <a:latin typeface="Comic Sans MS" panose="030F0902030302020204" pitchFamily="66" charset="0"/>
              </a:rPr>
              <a:t> When Christ who is your life is revealed, then you also will be revealed with him in glory.</a:t>
            </a: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6EAFAD77-7126-641A-9CFC-01E4A86977CC}"/>
              </a:ext>
            </a:extLst>
          </p:cNvPr>
          <p:cNvSpPr txBox="1"/>
          <p:nvPr/>
        </p:nvSpPr>
        <p:spPr>
          <a:xfrm>
            <a:off x="2002153" y="6110634"/>
            <a:ext cx="8175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omic Sans MS"/>
              </a:rPr>
              <a:t>For the word of the Lord. </a:t>
            </a:r>
            <a:r>
              <a:rPr lang="en-US" sz="2800" b="1">
                <a:latin typeface="Comic Sans MS"/>
              </a:rPr>
              <a:t>Thanks be to God.</a:t>
            </a:r>
            <a:endParaRPr lang="en-US" sz="2800">
              <a:ea typeface="Calibri"/>
              <a:cs typeface="Calibri"/>
            </a:endParaRPr>
          </a:p>
        </p:txBody>
      </p:sp>
    </p:spTree>
    <p:extLst>
      <p:ext uri="{BB962C8B-B14F-4D97-AF65-F5344CB8AC3E}">
        <p14:creationId xmlns:p14="http://schemas.microsoft.com/office/powerpoint/2010/main" val="918620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24</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US" sz="4000" b="1">
                <a:solidFill>
                  <a:srgbClr val="E68422"/>
                </a:solidFill>
                <a:latin typeface="Comic Sans MS"/>
              </a:rPr>
              <a:t>We pause before </a:t>
            </a:r>
          </a:p>
          <a:p>
            <a:pPr algn="ctr">
              <a:lnSpc>
                <a:spcPct val="114999"/>
              </a:lnSpc>
            </a:pPr>
            <a:r>
              <a:rPr lang="en-US" sz="4000" b="1">
                <a:solidFill>
                  <a:srgbClr val="E68422"/>
                </a:solidFill>
                <a:latin typeface="Comic Sans MS"/>
              </a:rPr>
              <a:t>​the Gospel ​​</a:t>
            </a:r>
            <a:endParaRPr lang="en-US" sz="4000" b="1">
              <a:solidFill>
                <a:srgbClr val="E68422"/>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1A58DE75-DD9A-39D9-EC8A-84091D938AE2}"/>
              </a:ext>
            </a:extLst>
          </p:cNvPr>
          <p:cNvSpPr txBox="1"/>
          <p:nvPr/>
        </p:nvSpPr>
        <p:spPr>
          <a:xfrm>
            <a:off x="462497" y="2065015"/>
            <a:ext cx="11354772" cy="4545155"/>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1</a:t>
            </a:r>
            <a:r>
              <a:rPr lang="en-US" altLang="en-US" sz="2800">
                <a:solidFill>
                  <a:srgbClr val="000000"/>
                </a:solidFill>
                <a:latin typeface="Comic Sans MS" panose="030F0902030302020204" pitchFamily="66" charset="0"/>
              </a:rPr>
              <a:t> After the sabbath, as the first day of the week was dawning, Mary Magdalene and the other Mary went to see the tomb. </a:t>
            </a:r>
            <a:r>
              <a:rPr lang="en-US" altLang="en-US" sz="2800" b="1" baseline="30000">
                <a:solidFill>
                  <a:srgbClr val="000000"/>
                </a:solidFill>
                <a:latin typeface="Comic Sans MS" panose="030F0902030302020204" pitchFamily="66" charset="0"/>
              </a:rPr>
              <a:t>2</a:t>
            </a:r>
            <a:r>
              <a:rPr lang="en-US" altLang="en-US" sz="2800">
                <a:solidFill>
                  <a:srgbClr val="000000"/>
                </a:solidFill>
                <a:latin typeface="Comic Sans MS" panose="030F0902030302020204" pitchFamily="66" charset="0"/>
              </a:rPr>
              <a:t> And suddenly there was a great earthquake; for an angel of the Lord, descending from heaven, came and rolled back the stone and sat on it. </a:t>
            </a:r>
            <a:r>
              <a:rPr lang="en-US" altLang="en-US" sz="2800" b="1" baseline="30000">
                <a:solidFill>
                  <a:srgbClr val="000000"/>
                </a:solidFill>
                <a:latin typeface="Comic Sans MS" panose="030F0902030302020204" pitchFamily="66" charset="0"/>
              </a:rPr>
              <a:t>3</a:t>
            </a:r>
            <a:r>
              <a:rPr lang="en-US" altLang="en-US" sz="2800">
                <a:solidFill>
                  <a:srgbClr val="000000"/>
                </a:solidFill>
                <a:latin typeface="Comic Sans MS" panose="030F0902030302020204" pitchFamily="66" charset="0"/>
              </a:rPr>
              <a:t> His appearance was like lightning, and his clothing white as snow. </a:t>
            </a:r>
            <a:r>
              <a:rPr lang="en-US" altLang="en-US" sz="2800" b="1" baseline="30000">
                <a:solidFill>
                  <a:srgbClr val="000000"/>
                </a:solidFill>
                <a:latin typeface="Comic Sans MS" panose="030F0902030302020204" pitchFamily="66" charset="0"/>
              </a:rPr>
              <a:t>4</a:t>
            </a:r>
            <a:r>
              <a:rPr lang="en-US" altLang="en-US" sz="2800">
                <a:solidFill>
                  <a:srgbClr val="000000"/>
                </a:solidFill>
                <a:latin typeface="Comic Sans MS" panose="030F0902030302020204" pitchFamily="66" charset="0"/>
              </a:rPr>
              <a:t> For fear of him the guards shook and became like dead men. </a:t>
            </a:r>
            <a:endParaRPr lang="en-US" altLang="en-US" sz="2800">
              <a:latin typeface="Comic Sans MS" panose="030F0902030302020204" pitchFamily="66" charset="0"/>
            </a:endParaRP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3" name="Rectangle 1">
            <a:extLst>
              <a:ext uri="{FF2B5EF4-FFF2-40B4-BE49-F238E27FC236}">
                <a16:creationId xmlns:a16="http://schemas.microsoft.com/office/drawing/2014/main" id="{E4D4A420-C94A-DAFA-DC85-80EC5EA9511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2F65B95D-29DA-9BF6-46C3-1706D2CA1878}"/>
              </a:ext>
            </a:extLst>
          </p:cNvPr>
          <p:cNvSpPr/>
          <p:nvPr/>
        </p:nvSpPr>
        <p:spPr>
          <a:xfrm>
            <a:off x="7798164" y="6352707"/>
            <a:ext cx="2035498" cy="400110"/>
          </a:xfrm>
          <a:prstGeom prst="rect">
            <a:avLst/>
          </a:prstGeom>
        </p:spPr>
        <p:txBody>
          <a:bodyPr wrap="square">
            <a:spAutoFit/>
          </a:bodyPr>
          <a:lstStyle/>
          <a:p>
            <a:r>
              <a:rPr lang="en-GB" sz="2000" b="1">
                <a:solidFill>
                  <a:srgbClr val="E68422"/>
                </a:solidFill>
                <a:latin typeface="Comic Sans MS"/>
              </a:rPr>
              <a:t>Continue…</a:t>
            </a:r>
            <a:endParaRPr lang="en-AU" sz="2000" b="1">
              <a:solidFill>
                <a:srgbClr val="E68422"/>
              </a:solidFill>
            </a:endParaRPr>
          </a:p>
        </p:txBody>
      </p:sp>
      <p:sp>
        <p:nvSpPr>
          <p:cNvPr id="6" name="TextBox 5">
            <a:extLst>
              <a:ext uri="{FF2B5EF4-FFF2-40B4-BE49-F238E27FC236}">
                <a16:creationId xmlns:a16="http://schemas.microsoft.com/office/drawing/2014/main" id="{12333B83-C764-F064-119C-CFD249D4F100}"/>
              </a:ext>
            </a:extLst>
          </p:cNvPr>
          <p:cNvSpPr txBox="1"/>
          <p:nvPr/>
        </p:nvSpPr>
        <p:spPr>
          <a:xfrm>
            <a:off x="462497" y="105183"/>
            <a:ext cx="11267006" cy="1959832"/>
          </a:xfrm>
          <a:prstGeom prst="rect">
            <a:avLst/>
          </a:prstGeom>
          <a:noFill/>
        </p:spPr>
        <p:txBody>
          <a:bodyPr wrap="square" lIns="91440" tIns="45720" rIns="91440" bIns="45720" anchor="t">
            <a:spAutoFit/>
          </a:bodyPr>
          <a:lstStyle/>
          <a:p>
            <a:pPr>
              <a:lnSpc>
                <a:spcPct val="150000"/>
              </a:lnSpc>
            </a:pPr>
            <a:r>
              <a:rPr lang="en-GB" sz="2800">
                <a:solidFill>
                  <a:srgbClr val="E68422"/>
                </a:solidFill>
                <a:latin typeface="Comic Sans MS"/>
              </a:rPr>
              <a:t>Deacon: </a:t>
            </a:r>
            <a:r>
              <a:rPr lang="en-GB" sz="2800">
                <a:latin typeface="Comic Sans MS"/>
              </a:rPr>
              <a:t>The Gospel of our Lord Jesus Christ according to St Matthew Chapter 28 beginning at the 1</a:t>
            </a:r>
            <a:r>
              <a:rPr lang="en-GB" sz="2800" baseline="30000">
                <a:latin typeface="Comic Sans MS"/>
              </a:rPr>
              <a:t>st</a:t>
            </a:r>
            <a:r>
              <a:rPr lang="en-GB" sz="2800">
                <a:latin typeface="Comic Sans MS"/>
              </a:rPr>
              <a:t> verse </a:t>
            </a:r>
            <a:endParaRPr lang="en-GB" sz="2400">
              <a:latin typeface="Comic Sans MS"/>
            </a:endParaRPr>
          </a:p>
          <a:p>
            <a:pPr algn="ctr">
              <a:lnSpc>
                <a:spcPct val="150000"/>
              </a:lnSpc>
            </a:pPr>
            <a:r>
              <a:rPr lang="en-US" sz="2800" b="1">
                <a:solidFill>
                  <a:srgbClr val="E68422"/>
                </a:solidFill>
                <a:latin typeface="Comic Sans MS" panose="030F0702030302020204" pitchFamily="66" charset="0"/>
              </a:rPr>
              <a:t>All: </a:t>
            </a:r>
            <a:r>
              <a:rPr lang="en-AU" sz="2800" b="1">
                <a:latin typeface="Comic Sans MS" panose="030F0702030302020204" pitchFamily="66" charset="0"/>
              </a:rPr>
              <a:t>Glory to you Lord Jesus Christ.</a:t>
            </a:r>
            <a:endParaRPr lang="en-GB" sz="2800">
              <a:latin typeface="Comic Sans MS" panose="030F0702030302020204" pitchFamily="66" charset="0"/>
            </a:endParaRPr>
          </a:p>
        </p:txBody>
      </p:sp>
    </p:spTree>
    <p:extLst>
      <p:ext uri="{BB962C8B-B14F-4D97-AF65-F5344CB8AC3E}">
        <p14:creationId xmlns:p14="http://schemas.microsoft.com/office/powerpoint/2010/main" val="1070870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34C09-8B49-3A15-9682-DE72CBFF3B6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6994A31-1CDA-97A9-801D-079E3E86A945}"/>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566BB248-F948-8FFE-9C89-BDE085A8A3DB}"/>
              </a:ext>
            </a:extLst>
          </p:cNvPr>
          <p:cNvSpPr txBox="1"/>
          <p:nvPr/>
        </p:nvSpPr>
        <p:spPr>
          <a:xfrm>
            <a:off x="696000" y="608143"/>
            <a:ext cx="10800000" cy="5191486"/>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5</a:t>
            </a:r>
            <a:r>
              <a:rPr lang="en-US" altLang="en-US" sz="2800">
                <a:solidFill>
                  <a:srgbClr val="000000"/>
                </a:solidFill>
                <a:latin typeface="Comic Sans MS" panose="030F0902030302020204" pitchFamily="66" charset="0"/>
              </a:rPr>
              <a:t> But the angel said to the women, ‘Do not be afraid; I know that you are looking for Jesus who was crucified. </a:t>
            </a:r>
            <a:r>
              <a:rPr lang="en-US" altLang="en-US" sz="2800" b="1" baseline="30000">
                <a:solidFill>
                  <a:srgbClr val="000000"/>
                </a:solidFill>
                <a:latin typeface="Comic Sans MS" panose="030F0902030302020204" pitchFamily="66" charset="0"/>
              </a:rPr>
              <a:t>6</a:t>
            </a:r>
            <a:r>
              <a:rPr lang="en-US" altLang="en-US" sz="2800">
                <a:solidFill>
                  <a:srgbClr val="000000"/>
                </a:solidFill>
                <a:latin typeface="Comic Sans MS" panose="030F0902030302020204" pitchFamily="66" charset="0"/>
              </a:rPr>
              <a:t> He is not here; for he has been raised, as he said. Come, see the place where he lay. </a:t>
            </a:r>
            <a:r>
              <a:rPr lang="en-US" altLang="en-US" sz="2800" b="1" baseline="30000">
                <a:solidFill>
                  <a:srgbClr val="000000"/>
                </a:solidFill>
                <a:latin typeface="Comic Sans MS" panose="030F0902030302020204" pitchFamily="66" charset="0"/>
              </a:rPr>
              <a:t>7</a:t>
            </a:r>
            <a:r>
              <a:rPr lang="en-US" altLang="en-US" sz="2800">
                <a:solidFill>
                  <a:srgbClr val="000000"/>
                </a:solidFill>
                <a:latin typeface="Comic Sans MS" panose="030F0902030302020204" pitchFamily="66" charset="0"/>
              </a:rPr>
              <a:t> Then go quickly and tell his disciples, “He has been raised from the dead, and indeed he is going ahead of you to Galilee; there you will see him.” This is my message for you.’ </a:t>
            </a:r>
            <a:r>
              <a:rPr lang="en-US" altLang="en-US" sz="2800" b="1" baseline="30000">
                <a:solidFill>
                  <a:srgbClr val="000000"/>
                </a:solidFill>
                <a:latin typeface="Comic Sans MS" panose="030F0902030302020204" pitchFamily="66" charset="0"/>
              </a:rPr>
              <a:t>8</a:t>
            </a:r>
            <a:r>
              <a:rPr lang="en-US" altLang="en-US" sz="2800">
                <a:solidFill>
                  <a:srgbClr val="000000"/>
                </a:solidFill>
                <a:latin typeface="Comic Sans MS" panose="030F0902030302020204" pitchFamily="66" charset="0"/>
              </a:rPr>
              <a:t> So they left the tomb quickly with fear and great joy, and ran to tell his disciples. </a:t>
            </a:r>
            <a:endParaRPr lang="en-US" altLang="en-US" sz="2800">
              <a:latin typeface="Comic Sans MS" panose="030F0902030302020204" pitchFamily="66" charset="0"/>
            </a:endParaRPr>
          </a:p>
        </p:txBody>
      </p:sp>
      <p:sp>
        <p:nvSpPr>
          <p:cNvPr id="4" name="Rectangle 1">
            <a:extLst>
              <a:ext uri="{FF2B5EF4-FFF2-40B4-BE49-F238E27FC236}">
                <a16:creationId xmlns:a16="http://schemas.microsoft.com/office/drawing/2014/main" id="{B3B32621-D2EB-669E-B4B9-C94AA3B518F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3" name="Rectangle 1">
            <a:extLst>
              <a:ext uri="{FF2B5EF4-FFF2-40B4-BE49-F238E27FC236}">
                <a16:creationId xmlns:a16="http://schemas.microsoft.com/office/drawing/2014/main" id="{9C9271D8-D3E1-65B4-F36D-086088A1B59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ECFAB058-6BE2-10D5-B591-733C5E057423}"/>
              </a:ext>
            </a:extLst>
          </p:cNvPr>
          <p:cNvSpPr/>
          <p:nvPr/>
        </p:nvSpPr>
        <p:spPr>
          <a:xfrm>
            <a:off x="7798164" y="6352707"/>
            <a:ext cx="2035498" cy="400110"/>
          </a:xfrm>
          <a:prstGeom prst="rect">
            <a:avLst/>
          </a:prstGeom>
        </p:spPr>
        <p:txBody>
          <a:bodyPr wrap="square">
            <a:spAutoFit/>
          </a:bodyPr>
          <a:lstStyle/>
          <a:p>
            <a:r>
              <a:rPr lang="en-GB" sz="2000" b="1">
                <a:solidFill>
                  <a:srgbClr val="E68422"/>
                </a:solidFill>
                <a:latin typeface="Comic Sans MS"/>
              </a:rPr>
              <a:t>Continue…</a:t>
            </a:r>
            <a:endParaRPr lang="en-AU" sz="2000" b="1">
              <a:solidFill>
                <a:srgbClr val="E68422"/>
              </a:solidFill>
            </a:endParaRPr>
          </a:p>
        </p:txBody>
      </p:sp>
    </p:spTree>
    <p:extLst>
      <p:ext uri="{BB962C8B-B14F-4D97-AF65-F5344CB8AC3E}">
        <p14:creationId xmlns:p14="http://schemas.microsoft.com/office/powerpoint/2010/main" val="2000739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FBFFA-CC2E-127D-A804-E6D3576D80D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939956C-D911-F9AF-0DE4-A8DF697CFBEC}"/>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00ED3E7E-F36D-07AA-38FD-6FAE70105378}"/>
              </a:ext>
            </a:extLst>
          </p:cNvPr>
          <p:cNvSpPr txBox="1"/>
          <p:nvPr/>
        </p:nvSpPr>
        <p:spPr>
          <a:xfrm>
            <a:off x="696000" y="1110513"/>
            <a:ext cx="10800000" cy="2606163"/>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800" b="1" baseline="30000">
                <a:solidFill>
                  <a:srgbClr val="000000"/>
                </a:solidFill>
                <a:latin typeface="Comic Sans MS" panose="030F0902030302020204" pitchFamily="66" charset="0"/>
              </a:rPr>
              <a:t>9</a:t>
            </a:r>
            <a:r>
              <a:rPr lang="en-US" altLang="en-US" sz="2800">
                <a:solidFill>
                  <a:srgbClr val="000000"/>
                </a:solidFill>
                <a:latin typeface="Comic Sans MS" panose="030F0902030302020204" pitchFamily="66" charset="0"/>
              </a:rPr>
              <a:t> Suddenly Jesus met them and said, ‘Greetings!’ And they came to him, took hold of his feet, and worshipped him. </a:t>
            </a:r>
            <a:r>
              <a:rPr lang="en-US" altLang="en-US" sz="2800" b="1" baseline="30000">
                <a:solidFill>
                  <a:srgbClr val="000000"/>
                </a:solidFill>
                <a:latin typeface="Comic Sans MS" panose="030F0902030302020204" pitchFamily="66" charset="0"/>
              </a:rPr>
              <a:t>10</a:t>
            </a:r>
            <a:r>
              <a:rPr lang="en-US" altLang="en-US" sz="2800">
                <a:solidFill>
                  <a:srgbClr val="000000"/>
                </a:solidFill>
                <a:latin typeface="Comic Sans MS" panose="030F0902030302020204" pitchFamily="66" charset="0"/>
              </a:rPr>
              <a:t> Then Jesus said to them, ‘Do not be afraid; go and tell my brothers to go to Galilee; there they will see me.’ </a:t>
            </a:r>
            <a:endParaRPr lang="en-US" altLang="en-US" sz="2800">
              <a:latin typeface="Comic Sans MS" panose="030F0902030302020204" pitchFamily="66" charset="0"/>
            </a:endParaRPr>
          </a:p>
        </p:txBody>
      </p:sp>
      <p:sp>
        <p:nvSpPr>
          <p:cNvPr id="4" name="Rectangle 1">
            <a:extLst>
              <a:ext uri="{FF2B5EF4-FFF2-40B4-BE49-F238E27FC236}">
                <a16:creationId xmlns:a16="http://schemas.microsoft.com/office/drawing/2014/main" id="{EACE7CFF-5F34-95F6-8CEC-6E7C5ADB18E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3" name="Rectangle 1">
            <a:extLst>
              <a:ext uri="{FF2B5EF4-FFF2-40B4-BE49-F238E27FC236}">
                <a16:creationId xmlns:a16="http://schemas.microsoft.com/office/drawing/2014/main" id="{E615931B-D003-E83C-D318-A6B659C118D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1">
            <a:extLst>
              <a:ext uri="{FF2B5EF4-FFF2-40B4-BE49-F238E27FC236}">
                <a16:creationId xmlns:a16="http://schemas.microsoft.com/office/drawing/2014/main" id="{9DBE2FD5-D0FC-F7AA-0C0B-DCA604B2E944}"/>
              </a:ext>
            </a:extLst>
          </p:cNvPr>
          <p:cNvSpPr txBox="1"/>
          <p:nvPr/>
        </p:nvSpPr>
        <p:spPr>
          <a:xfrm>
            <a:off x="449167" y="4943693"/>
            <a:ext cx="1129366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a:latin typeface="Comic Sans MS"/>
              </a:rPr>
              <a:t>This is the Gospel of the Lord.   </a:t>
            </a:r>
            <a:r>
              <a:rPr lang="en-AU" sz="2800" b="1">
                <a:latin typeface="Comic Sans MS"/>
              </a:rPr>
              <a:t>Praise to you Lord Jesus Christ.</a:t>
            </a:r>
            <a:endParaRPr lang="en-GB" sz="2800"/>
          </a:p>
        </p:txBody>
      </p:sp>
    </p:spTree>
    <p:extLst>
      <p:ext uri="{BB962C8B-B14F-4D97-AF65-F5344CB8AC3E}">
        <p14:creationId xmlns:p14="http://schemas.microsoft.com/office/powerpoint/2010/main" val="207657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28</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377738" y="1679171"/>
            <a:ext cx="5436523" cy="1458156"/>
          </a:xfrm>
          <a:prstGeom prst="rect">
            <a:avLst/>
          </a:prstGeom>
          <a:noFill/>
        </p:spPr>
        <p:txBody>
          <a:bodyPr wrap="square" rtlCol="0">
            <a:spAutoFit/>
          </a:bodyPr>
          <a:lstStyle/>
          <a:p>
            <a:pPr algn="ctr">
              <a:lnSpc>
                <a:spcPct val="114999"/>
              </a:lnSpc>
            </a:pPr>
            <a:r>
              <a:rPr lang="en-US" sz="4000" b="1">
                <a:solidFill>
                  <a:srgbClr val="E68422"/>
                </a:solidFill>
                <a:latin typeface="Comic Sans MS"/>
              </a:rPr>
              <a:t>We pause </a:t>
            </a:r>
            <a:endParaRPr lang="en-US" sz="4000" b="1">
              <a:solidFill>
                <a:srgbClr val="E68422"/>
              </a:solidFill>
              <a:latin typeface="Comic Sans MS"/>
              <a:cs typeface="Calibri"/>
            </a:endParaRPr>
          </a:p>
          <a:p>
            <a:pPr algn="ctr">
              <a:lnSpc>
                <a:spcPct val="114999"/>
              </a:lnSpc>
            </a:pPr>
            <a:r>
              <a:rPr lang="en-US" sz="4000" b="1">
                <a:solidFill>
                  <a:srgbClr val="E68422"/>
                </a:solidFill>
                <a:latin typeface="Comic Sans MS"/>
              </a:rPr>
              <a:t>after ​the Gospel ​​</a:t>
            </a:r>
            <a:endParaRPr lang="en-US" sz="4000" b="1">
              <a:solidFill>
                <a:srgbClr val="E68422"/>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29</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a:solidFill>
                  <a:srgbClr val="E68422"/>
                </a:solidFill>
                <a:latin typeface="Comic Sans MS"/>
              </a:rPr>
              <a:t>Sermon</a:t>
            </a:r>
            <a:endParaRPr lang="en-AU" sz="6600">
              <a:solidFill>
                <a:srgbClr val="E68422"/>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154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a:solidFill>
                  <a:srgbClr val="E68422"/>
                </a:solidFill>
                <a:latin typeface="Comic Sans MS"/>
              </a:rPr>
              <a:t>Leader:</a:t>
            </a:r>
            <a:r>
              <a:rPr lang="en-AU" sz="2400" b="1" i="1">
                <a:solidFill>
                  <a:srgbClr val="E68422"/>
                </a:solidFill>
                <a:latin typeface="Comic Sans MS"/>
              </a:rPr>
              <a:t> </a:t>
            </a:r>
            <a:r>
              <a:rPr lang="en-AU" sz="2400">
                <a:latin typeface="Comic Sans MS"/>
              </a:rPr>
              <a:t>The Sermon is recorded to YouTube for sharing later.</a:t>
            </a:r>
            <a:endParaRPr lang="en-AU" sz="2400">
              <a:ea typeface="Calibri"/>
              <a:cs typeface="Calibri"/>
            </a:endParaRPr>
          </a:p>
          <a:p>
            <a:pPr>
              <a:lnSpc>
                <a:spcPct val="150000"/>
              </a:lnSpc>
            </a:pPr>
            <a:r>
              <a:rPr lang="en-AU" sz="2400">
                <a:latin typeface="Comic Sans MS"/>
              </a:rPr>
              <a:t>Only the preacher's video and audio will be recorded.</a:t>
            </a:r>
          </a:p>
          <a:p>
            <a:pPr>
              <a:lnSpc>
                <a:spcPct val="150000"/>
              </a:lnSpc>
            </a:pPr>
            <a:r>
              <a:rPr lang="en-AU" sz="2400">
                <a:latin typeface="Comic Sans MS"/>
                <a:ea typeface="Calibri"/>
                <a:cs typeface="Calibri"/>
              </a:rPr>
              <a:t>The chat and other participants' feeds remain out of sight of the recording.</a:t>
            </a:r>
          </a:p>
          <a:p>
            <a:pPr>
              <a:lnSpc>
                <a:spcPct val="150000"/>
              </a:lnSpc>
            </a:pPr>
            <a:endParaRPr lang="en-AU" sz="1050" b="1" i="1">
              <a:solidFill>
                <a:srgbClr val="E3960B"/>
              </a:solidFill>
              <a:latin typeface="Comic Sans MS"/>
              <a:ea typeface="Calibri"/>
              <a:cs typeface="Calibri"/>
            </a:endParaRPr>
          </a:p>
          <a:p>
            <a:pPr marL="342900" indent="-342900">
              <a:lnSpc>
                <a:spcPct val="150000"/>
              </a:lnSpc>
              <a:buFont typeface="Wingdings"/>
              <a:buChar char="Ø"/>
            </a:pPr>
            <a:r>
              <a:rPr lang="en-AU" sz="2400" i="1">
                <a:solidFill>
                  <a:srgbClr val="E68422"/>
                </a:solidFill>
                <a:latin typeface="Comic Sans MS"/>
                <a:ea typeface="Calibri"/>
                <a:cs typeface="Calibri"/>
              </a:rPr>
              <a:t>Leader and Cantor mute </a:t>
            </a:r>
            <a:r>
              <a:rPr lang="en-US" sz="2400" i="1">
                <a:solidFill>
                  <a:srgbClr val="E68422"/>
                </a:solidFill>
                <a:latin typeface="Comic Sans MS"/>
                <a:ea typeface="Calibri"/>
                <a:cs typeface="Calibri"/>
              </a:rPr>
              <a:t> </a:t>
            </a:r>
            <a:endParaRPr lang="en-AU" sz="2400" i="1">
              <a:solidFill>
                <a:srgbClr val="E68422"/>
              </a:solidFill>
              <a:latin typeface="Calibri"/>
              <a:ea typeface="Calibri"/>
              <a:cs typeface="Calibri"/>
            </a:endParaRPr>
          </a:p>
          <a:p>
            <a:pPr marL="342900" indent="-342900">
              <a:lnSpc>
                <a:spcPct val="150000"/>
              </a:lnSpc>
              <a:buFont typeface="Wingdings"/>
              <a:buChar char="Ø"/>
            </a:pPr>
            <a:r>
              <a:rPr lang="en-AU" sz="2400" i="1">
                <a:solidFill>
                  <a:srgbClr val="E68422"/>
                </a:solidFill>
                <a:latin typeface="Comic Sans MS"/>
                <a:ea typeface="Calibri"/>
                <a:cs typeface="Calibri"/>
              </a:rPr>
              <a:t>Broadcaster exits screenshare </a:t>
            </a:r>
            <a:endParaRPr lang="en-AU" sz="2400" i="1">
              <a:solidFill>
                <a:srgbClr val="E68422"/>
              </a:solidFill>
              <a:latin typeface="Calibri"/>
              <a:ea typeface="Calibri"/>
              <a:cs typeface="Calibri"/>
            </a:endParaRPr>
          </a:p>
          <a:p>
            <a:pPr marL="342900" indent="-342900">
              <a:lnSpc>
                <a:spcPct val="150000"/>
              </a:lnSpc>
              <a:buFont typeface="Wingdings,Sans-Serif"/>
              <a:buChar char="Ø"/>
            </a:pPr>
            <a:r>
              <a:rPr lang="en-AU" sz="2400" i="1">
                <a:solidFill>
                  <a:srgbClr val="E68422"/>
                </a:solidFill>
                <a:latin typeface="Comic Sans MS"/>
                <a:ea typeface="Calibri"/>
                <a:cs typeface="Calibri"/>
              </a:rPr>
              <a:t>Preacher unmutes</a:t>
            </a:r>
            <a:endParaRPr lang="en-AU" sz="2400">
              <a:solidFill>
                <a:srgbClr val="E68422"/>
              </a:solidFill>
              <a:latin typeface="Comic Sans MS"/>
              <a:ea typeface="Calibri"/>
              <a:cs typeface="Calibri"/>
            </a:endParaRPr>
          </a:p>
          <a:p>
            <a:pPr marL="342900" indent="-342900">
              <a:lnSpc>
                <a:spcPct val="150000"/>
              </a:lnSpc>
              <a:buFont typeface="Wingdings,Sans-Serif"/>
              <a:buChar char="Ø"/>
            </a:pPr>
            <a:r>
              <a:rPr lang="en-AU" sz="2400" i="1">
                <a:solidFill>
                  <a:srgbClr val="E68422"/>
                </a:solidFill>
                <a:latin typeface="Comic Sans MS"/>
                <a:ea typeface="Calibri"/>
                <a:cs typeface="Calibri"/>
              </a:rPr>
              <a:t>Zoom buttons ”pins” preacher’s screen + selects “record to the cloud”</a:t>
            </a:r>
            <a:endParaRPr lang="en-AU">
              <a:solidFill>
                <a:srgbClr val="E68422"/>
              </a:solidFill>
              <a:latin typeface="Times New Roman"/>
              <a:ea typeface="Calibri"/>
              <a:cs typeface="Times New Roman"/>
            </a:endParaRPr>
          </a:p>
        </p:txBody>
      </p:sp>
    </p:spTree>
    <p:extLst>
      <p:ext uri="{BB962C8B-B14F-4D97-AF65-F5344CB8AC3E}">
        <p14:creationId xmlns:p14="http://schemas.microsoft.com/office/powerpoint/2010/main" val="2939440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230262" y="1673103"/>
            <a:ext cx="9731475" cy="4308872"/>
          </a:xfrm>
          <a:prstGeom prst="rect">
            <a:avLst/>
          </a:prstGeom>
          <a:noFill/>
        </p:spPr>
        <p:txBody>
          <a:bodyPr wrap="square" lIns="91440" tIns="45720" rIns="91440" bIns="45720" rtlCol="0" anchor="t">
            <a:spAutoFit/>
          </a:bodyPr>
          <a:lstStyle/>
          <a:p>
            <a:pPr>
              <a:lnSpc>
                <a:spcPct val="150000"/>
              </a:lnSpc>
            </a:pPr>
            <a:r>
              <a:rPr lang="en-AU" sz="2800" b="1">
                <a:solidFill>
                  <a:schemeClr val="accent3"/>
                </a:solidFill>
                <a:latin typeface="Comic Sans MS"/>
              </a:rPr>
              <a:t>Leader: </a:t>
            </a:r>
            <a:r>
              <a:rPr lang="en-AU" sz="2800">
                <a:latin typeface="Comic Sans MS"/>
              </a:rPr>
              <a:t>We come into worship with </a:t>
            </a:r>
            <a:r>
              <a:rPr lang="en-GB" sz="2800">
                <a:latin typeface="Comic Sans MS"/>
              </a:rPr>
              <a:t>Haec Dies: </a:t>
            </a:r>
            <a:r>
              <a:rPr lang="en-GB" sz="2800" err="1">
                <a:latin typeface="Comic Sans MS"/>
              </a:rPr>
              <a:t>Confitemini</a:t>
            </a:r>
            <a:r>
              <a:rPr lang="en-GB" sz="2800">
                <a:latin typeface="Comic Sans MS"/>
              </a:rPr>
              <a:t> (Easter Sunday Gradual) - a Resurrection Gregorian Chant. </a:t>
            </a:r>
            <a:r>
              <a:rPr lang="en-AU" sz="2800">
                <a:latin typeface="Comic Sans MS"/>
              </a:rPr>
              <a:t>Let your breath be soft, your mind be still, and your heart be open to the presence of God.</a:t>
            </a:r>
          </a:p>
          <a:p>
            <a:pPr>
              <a:lnSpc>
                <a:spcPct val="150000"/>
              </a:lnSpc>
            </a:pPr>
            <a:endParaRPr lang="en-GB" sz="2800" b="1">
              <a:latin typeface="Comic Sans MS"/>
            </a:endParaRPr>
          </a:p>
          <a:p>
            <a:pPr algn="ctr">
              <a:lnSpc>
                <a:spcPct val="150000"/>
              </a:lnSpc>
            </a:pPr>
            <a:r>
              <a:rPr lang="en-AU" sz="2400">
                <a:solidFill>
                  <a:srgbClr val="7030A0"/>
                </a:solidFill>
                <a:latin typeface="Comic Sans MS"/>
                <a:hlinkClick r:id="rId2"/>
              </a:rPr>
              <a:t>https://youtu.be/YI1HEbZI1cc?si=ByfExwQQR7jKgN6y</a:t>
            </a:r>
            <a:endParaRPr lang="en-AU" sz="2400">
              <a:solidFill>
                <a:srgbClr val="7030A0"/>
              </a:solidFill>
              <a:latin typeface="Comic Sans MS" panose="030F0702030302020204" pitchFamily="66" charset="0"/>
            </a:endParaRPr>
          </a:p>
          <a:p>
            <a:endParaRPr lang="en-AU" sz="2800" b="1">
              <a:solidFill>
                <a:schemeClr val="accent3"/>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a:solidFill>
                  <a:schemeClr val="accent3"/>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30</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E68422"/>
                </a:solidFill>
                <a:latin typeface="Comic Sans MS"/>
                <a:cs typeface="Segoe UI"/>
              </a:rPr>
              <a:t>Leader unmutes</a:t>
            </a:r>
          </a:p>
          <a:p>
            <a:pPr algn="ctr"/>
            <a:endParaRPr lang="en-US" i="1">
              <a:solidFill>
                <a:srgbClr val="E68422"/>
              </a:solidFill>
              <a:latin typeface="Comic Sans MS" panose="030F0702030302020204" pitchFamily="66" charset="0"/>
              <a:cs typeface="Segoe UI"/>
            </a:endParaRPr>
          </a:p>
          <a:p>
            <a:pPr algn="ctr"/>
            <a:r>
              <a:rPr lang="en-GB" sz="4000" b="1">
                <a:solidFill>
                  <a:srgbClr val="E68422"/>
                </a:solidFill>
                <a:latin typeface="Comic Sans MS"/>
              </a:rPr>
              <a:t>Our next Hymn is </a:t>
            </a:r>
          </a:p>
          <a:p>
            <a:pPr algn="ctr"/>
            <a:r>
              <a:rPr lang="en-GB" sz="4000" b="1">
                <a:solidFill>
                  <a:srgbClr val="E68422"/>
                </a:solidFill>
                <a:latin typeface="Comic Sans MS"/>
              </a:rPr>
              <a:t>This Is the Day the Lord Has Made</a:t>
            </a:r>
          </a:p>
          <a:p>
            <a:pPr algn="ctr"/>
            <a:endParaRPr lang="en-GB" sz="3600" b="1">
              <a:solidFill>
                <a:srgbClr val="E68422"/>
              </a:solidFill>
              <a:latin typeface="Comic Sans MS"/>
              <a:ea typeface="Calibri"/>
              <a:cs typeface="Times New Roman"/>
            </a:endParaRPr>
          </a:p>
          <a:p>
            <a:pPr algn="ctr"/>
            <a:r>
              <a:rPr lang="en-GB" sz="2400">
                <a:solidFill>
                  <a:srgbClr val="E68422"/>
                </a:solidFill>
                <a:ea typeface="+mn-lt"/>
                <a:cs typeface="+mn-lt"/>
                <a:hlinkClick r:id="rId2"/>
              </a:rPr>
              <a:t>https://www.youtube.com/watch?v=XdjHEHYcF2M</a:t>
            </a:r>
            <a:endParaRPr lang="en-GB" sz="2400"/>
          </a:p>
          <a:p>
            <a:pPr algn="ctr"/>
            <a:endParaRPr lang="en-GB" sz="3600">
              <a:solidFill>
                <a:srgbClr val="E68422"/>
              </a:solidFill>
              <a:latin typeface="Times New Roman"/>
              <a:ea typeface="Calibri"/>
              <a:cs typeface="Times New Roman"/>
            </a:endParaRPr>
          </a:p>
          <a:p>
            <a:pPr algn="ctr"/>
            <a:endParaRPr lang="en-GB" sz="3600">
              <a:solidFill>
                <a:srgbClr val="E68422"/>
              </a:solidFill>
              <a:latin typeface="Times New Roman"/>
              <a:ea typeface="Calibri"/>
              <a:cs typeface="Times New Roman"/>
            </a:endParaRPr>
          </a:p>
          <a:p>
            <a:pPr algn="ctr"/>
            <a:endParaRPr lang="en-US" sz="1200">
              <a:solidFill>
                <a:srgbClr val="E68422"/>
              </a:solidFill>
              <a:latin typeface="Comic Sans MS" panose="030F0902030302020204" pitchFamily="66" charset="0"/>
              <a:ea typeface="Calibri"/>
              <a:cs typeface="Calibri"/>
            </a:endParaRPr>
          </a:p>
          <a:p>
            <a:pPr algn="ctr"/>
            <a:r>
              <a:rPr lang="en-US" sz="2800" i="0" u="none" strike="noStrike">
                <a:solidFill>
                  <a:srgbClr val="E68422"/>
                </a:solidFill>
                <a:effectLst/>
                <a:latin typeface="Comic Sans MS"/>
              </a:rPr>
              <a:t>We stay on mute</a:t>
            </a:r>
            <a:endParaRPr lang="en-US" sz="2800">
              <a:solidFill>
                <a:srgbClr val="E68422"/>
              </a:solidFill>
              <a:latin typeface="Comic Sans MS"/>
              <a:cs typeface="Times New Roman"/>
            </a:endParaRPr>
          </a:p>
          <a:p>
            <a:pPr algn="ctr"/>
            <a:r>
              <a:rPr lang="en-US" sz="2800">
                <a:solidFill>
                  <a:srgbClr val="E68422"/>
                </a:solidFill>
                <a:latin typeface="Comic Sans MS"/>
              </a:rPr>
              <a:t>Leader mutes</a:t>
            </a:r>
            <a:endParaRPr lang="en-US">
              <a:solidFill>
                <a:srgbClr val="E68422"/>
              </a:solidFill>
              <a:latin typeface="Comic Sans MS"/>
            </a:endParaRPr>
          </a:p>
        </p:txBody>
      </p:sp>
    </p:spTree>
    <p:extLst>
      <p:ext uri="{BB962C8B-B14F-4D97-AF65-F5344CB8AC3E}">
        <p14:creationId xmlns:p14="http://schemas.microsoft.com/office/powerpoint/2010/main" val="334988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3897" y="1488811"/>
            <a:ext cx="10439533" cy="2554545"/>
          </a:xfrm>
          <a:prstGeom prst="rect">
            <a:avLst/>
          </a:prstGeom>
        </p:spPr>
        <p:txBody>
          <a:bodyPr wrap="square" lIns="91440" tIns="45720" rIns="91440" bIns="45720" anchor="t">
            <a:spAutoFit/>
          </a:bodyPr>
          <a:lstStyle/>
          <a:p>
            <a:r>
              <a:rPr lang="en-US" sz="3200" b="1">
                <a:solidFill>
                  <a:srgbClr val="E68422"/>
                </a:solidFill>
                <a:latin typeface="Comic Sans MS" panose="030F0702030302020204" pitchFamily="66" charset="0"/>
                <a:cs typeface="Segoe UI"/>
              </a:rPr>
              <a:t>Leader: </a:t>
            </a:r>
            <a:r>
              <a:rPr lang="en-US" sz="3200">
                <a:latin typeface="Comic Sans MS"/>
              </a:rPr>
              <a:t>We are the body of Christ</a:t>
            </a:r>
          </a:p>
          <a:p>
            <a:pPr algn="ctr"/>
            <a:r>
              <a:rPr lang="en-US" sz="3200" b="1">
                <a:solidFill>
                  <a:srgbClr val="E68422"/>
                </a:solidFill>
                <a:latin typeface="Comic Sans MS"/>
              </a:rPr>
              <a:t>All: </a:t>
            </a:r>
            <a:r>
              <a:rPr lang="en-US" sz="3200" b="1">
                <a:latin typeface="Comic Sans MS"/>
              </a:rPr>
              <a:t>God’s Spirit is with us</a:t>
            </a:r>
          </a:p>
          <a:p>
            <a:pPr algn="ctr"/>
            <a:endParaRPr lang="en-US" sz="3200">
              <a:latin typeface="Comic Sans MS" panose="030F0702030302020204" pitchFamily="66" charset="0"/>
            </a:endParaRPr>
          </a:p>
          <a:p>
            <a:r>
              <a:rPr lang="en-US" sz="3200" b="1">
                <a:solidFill>
                  <a:srgbClr val="E68422"/>
                </a:solidFill>
                <a:latin typeface="Comic Sans MS" panose="030F0702030302020204" pitchFamily="66" charset="0"/>
                <a:cs typeface="Segoe UI"/>
              </a:rPr>
              <a:t>Leader: </a:t>
            </a:r>
            <a:r>
              <a:rPr lang="en-US" sz="3200">
                <a:latin typeface="Comic Sans MS"/>
              </a:rPr>
              <a:t>The peace of the Lord be always with you.</a:t>
            </a:r>
          </a:p>
          <a:p>
            <a:pPr algn="ctr"/>
            <a:r>
              <a:rPr lang="en-US" sz="3200" b="1">
                <a:solidFill>
                  <a:srgbClr val="E68422"/>
                </a:solidFill>
                <a:latin typeface="Comic Sans MS"/>
              </a:rPr>
              <a:t>All: </a:t>
            </a:r>
            <a:r>
              <a:rPr lang="en-US" sz="3200" b="1">
                <a:latin typeface="Comic Sans MS"/>
              </a:rPr>
              <a:t>And also with you.</a:t>
            </a:r>
            <a:endParaRPr lang="en-US" sz="3200">
              <a:latin typeface="Comic Sans MS"/>
            </a:endParaRPr>
          </a:p>
        </p:txBody>
      </p:sp>
      <p:sp>
        <p:nvSpPr>
          <p:cNvPr id="3" name="Rectangle 2"/>
          <p:cNvSpPr/>
          <p:nvPr/>
        </p:nvSpPr>
        <p:spPr>
          <a:xfrm>
            <a:off x="3451948" y="509158"/>
            <a:ext cx="5174815" cy="646331"/>
          </a:xfrm>
          <a:prstGeom prst="rect">
            <a:avLst/>
          </a:prstGeom>
        </p:spPr>
        <p:txBody>
          <a:bodyPr wrap="none">
            <a:spAutoFit/>
          </a:bodyPr>
          <a:lstStyle/>
          <a:p>
            <a:r>
              <a:rPr lang="en-AU" sz="3600" b="1">
                <a:solidFill>
                  <a:srgbClr val="E68422"/>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31058" y="175836"/>
            <a:ext cx="3983784" cy="400110"/>
          </a:xfrm>
          <a:prstGeom prst="rect">
            <a:avLst/>
          </a:prstGeom>
        </p:spPr>
        <p:txBody>
          <a:bodyPr wrap="none" lIns="91440" tIns="45720" rIns="91440" bIns="45720" anchor="t">
            <a:spAutoFit/>
          </a:bodyPr>
          <a:lstStyle/>
          <a:p>
            <a:pPr algn="ctr"/>
            <a:r>
              <a:rPr lang="en-AU" sz="2000" b="1">
                <a:solidFill>
                  <a:srgbClr val="E68422"/>
                </a:solidFill>
                <a:latin typeface="Comic Sans MS"/>
                <a:cs typeface="Arial"/>
              </a:rPr>
              <a:t>The Leader and Cantor unmute</a:t>
            </a:r>
            <a:endParaRPr lang="en-US" sz="1400" b="1">
              <a:solidFill>
                <a:srgbClr val="E68422"/>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943897" y="4229394"/>
            <a:ext cx="10574862" cy="1938992"/>
          </a:xfrm>
          <a:prstGeom prst="rect">
            <a:avLst/>
          </a:prstGeom>
        </p:spPr>
        <p:txBody>
          <a:bodyPr wrap="square" lIns="91440" tIns="45720" rIns="91440" bIns="45720" anchor="t">
            <a:spAutoFit/>
          </a:bodyPr>
          <a:lstStyle/>
          <a:p>
            <a:r>
              <a:rPr lang="en-AU" sz="2000" b="1">
                <a:solidFill>
                  <a:srgbClr val="E68422"/>
                </a:solidFill>
                <a:latin typeface="Comic Sans MS"/>
                <a:cs typeface="Arial"/>
              </a:rPr>
              <a:t>Leader: </a:t>
            </a:r>
            <a:r>
              <a:rPr lang="en-AU" sz="2000">
                <a:latin typeface="Comic Sans MS"/>
                <a:cs typeface="Arial"/>
              </a:rPr>
              <a:t>A sign of peace may be exchanged </a:t>
            </a:r>
            <a:endParaRPr lang="en-US" sz="2000">
              <a:latin typeface="Comic Sans MS"/>
              <a:cs typeface="Arial"/>
            </a:endParaRPr>
          </a:p>
          <a:p>
            <a:pPr algn="ctr"/>
            <a:endParaRPr lang="en-AU" sz="2000">
              <a:solidFill>
                <a:srgbClr val="FFB83A"/>
              </a:solidFill>
              <a:latin typeface="Comic Sans MS"/>
              <a:cs typeface="Arial"/>
            </a:endParaRPr>
          </a:p>
          <a:p>
            <a:r>
              <a:rPr lang="en-AU" sz="2000" b="1">
                <a:latin typeface="Comic Sans MS"/>
                <a:cs typeface="Arial"/>
              </a:rPr>
              <a:t>You may like to type 'Peace' into the chat, use the 'raise hand’ or other reaction buttons, or just simply wave via the screen with your video turned on</a:t>
            </a:r>
            <a:endParaRPr lang="en-US" sz="2000" b="1">
              <a:latin typeface="Comic Sans MS"/>
              <a:cs typeface="Arial"/>
            </a:endParaRPr>
          </a:p>
          <a:p>
            <a:pPr algn="ctr"/>
            <a:endParaRPr lang="en-AU" sz="2000" b="1">
              <a:latin typeface="Comic Sans MS"/>
              <a:cs typeface="Arial"/>
            </a:endParaRPr>
          </a:p>
          <a:p>
            <a:r>
              <a:rPr lang="en-AU" sz="2000" b="1">
                <a:latin typeface="Comic Sans MS"/>
                <a:cs typeface="Arial"/>
              </a:rPr>
              <a:t>(Broadcaster exits shared screen for a few moments for the exchange of peace)</a:t>
            </a:r>
            <a:endParaRPr lang="en-AU" sz="2000" b="1">
              <a:cs typeface="Times New Roman"/>
            </a:endParaRPr>
          </a:p>
        </p:txBody>
      </p:sp>
    </p:spTree>
    <p:extLst>
      <p:ext uri="{BB962C8B-B14F-4D97-AF65-F5344CB8AC3E}">
        <p14:creationId xmlns:p14="http://schemas.microsoft.com/office/powerpoint/2010/main" val="1093105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US" sz="3200" b="1">
                <a:solidFill>
                  <a:srgbClr val="E68422"/>
                </a:solidFill>
                <a:latin typeface="Comic Sans MS"/>
              </a:rPr>
              <a:t>Prayer of Thanksgiving before Intercessions</a:t>
            </a:r>
            <a:r>
              <a:rPr lang="en-US" sz="2400" b="1">
                <a:solidFill>
                  <a:srgbClr val="E68422"/>
                </a:solidFill>
                <a:latin typeface="Comic Sans MS"/>
              </a:rPr>
              <a:t> </a:t>
            </a:r>
            <a:endParaRPr lang="en-US" sz="2400" b="1">
              <a:solidFill>
                <a:srgbClr val="E68422"/>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563021" y="1747696"/>
            <a:ext cx="9065956"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b="1">
                <a:solidFill>
                  <a:srgbClr val="E68422"/>
                </a:solidFill>
                <a:latin typeface="Comic Sans MS"/>
              </a:rPr>
              <a:t>Leader: </a:t>
            </a:r>
            <a:r>
              <a:rPr lang="en-US" sz="2800">
                <a:latin typeface="Comic Sans MS"/>
              </a:rPr>
              <a:t>As we enter prayer, I invite the second reader to unmute to lead our intercessions which follow the prayer of thanksgiving. Please feel free to change your body position as you need.</a:t>
            </a:r>
            <a:endParaRPr lang="en-US" sz="2800">
              <a:cs typeface="Times New Roman"/>
            </a:endParaRPr>
          </a:p>
        </p:txBody>
      </p:sp>
    </p:spTree>
    <p:extLst>
      <p:ext uri="{BB962C8B-B14F-4D97-AF65-F5344CB8AC3E}">
        <p14:creationId xmlns:p14="http://schemas.microsoft.com/office/powerpoint/2010/main" val="1921818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1A805-94AE-18CC-65BC-449AB231AC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8502E8A-C81F-82CF-B722-650C391D6BAD}"/>
              </a:ext>
            </a:extLst>
          </p:cNvPr>
          <p:cNvSpPr txBox="1"/>
          <p:nvPr/>
        </p:nvSpPr>
        <p:spPr>
          <a:xfrm>
            <a:off x="1316880" y="292862"/>
            <a:ext cx="9521452" cy="584775"/>
          </a:xfrm>
          <a:prstGeom prst="rect">
            <a:avLst/>
          </a:prstGeom>
          <a:noFill/>
        </p:spPr>
        <p:txBody>
          <a:bodyPr wrap="square" lIns="91440" tIns="45720" rIns="91440" bIns="45720" rtlCol="0" anchor="t">
            <a:spAutoFit/>
          </a:bodyPr>
          <a:lstStyle/>
          <a:p>
            <a:pPr algn="ctr"/>
            <a:r>
              <a:rPr lang="en-US" sz="3200" b="1">
                <a:solidFill>
                  <a:srgbClr val="E68422"/>
                </a:solidFill>
                <a:latin typeface="Comic Sans MS"/>
              </a:rPr>
              <a:t>Prayer of Thanksgiving before Intercessions</a:t>
            </a:r>
            <a:r>
              <a:rPr lang="en-US" sz="2400" b="1">
                <a:solidFill>
                  <a:srgbClr val="E68422"/>
                </a:solidFill>
                <a:latin typeface="Comic Sans MS"/>
              </a:rPr>
              <a:t> </a:t>
            </a:r>
            <a:endParaRPr lang="en-US" sz="2400" b="1">
              <a:solidFill>
                <a:srgbClr val="E68422"/>
              </a:solidFill>
              <a:latin typeface="Comic Sans MS" panose="030F0702030302020204" pitchFamily="66" charset="0"/>
            </a:endParaRPr>
          </a:p>
        </p:txBody>
      </p:sp>
      <p:sp>
        <p:nvSpPr>
          <p:cNvPr id="4" name="TextBox 3">
            <a:extLst>
              <a:ext uri="{FF2B5EF4-FFF2-40B4-BE49-F238E27FC236}">
                <a16:creationId xmlns:a16="http://schemas.microsoft.com/office/drawing/2014/main" id="{18960163-5039-A5F4-4DC9-8FC99B669926}"/>
              </a:ext>
            </a:extLst>
          </p:cNvPr>
          <p:cNvSpPr txBox="1"/>
          <p:nvPr/>
        </p:nvSpPr>
        <p:spPr>
          <a:xfrm>
            <a:off x="818007" y="892245"/>
            <a:ext cx="10555985"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800" b="1">
                <a:solidFill>
                  <a:srgbClr val="E68422"/>
                </a:solidFill>
                <a:latin typeface="Comic Sans MS"/>
              </a:rPr>
              <a:t>Leader</a:t>
            </a:r>
            <a:r>
              <a:rPr lang="en-GB" sz="2800">
                <a:solidFill>
                  <a:srgbClr val="E68422"/>
                </a:solidFill>
                <a:latin typeface="Comic Sans MS"/>
              </a:rPr>
              <a:t>: </a:t>
            </a:r>
            <a:r>
              <a:rPr lang="en-US" altLang="en-US" sz="2800">
                <a:latin typeface="Comic Sans MS"/>
              </a:rPr>
              <a:t>How can we ever thank you, Lord Jesus, for taking on our frail flesh and suffering in our place, so that in your resurrection we might know the way, the truth and the life. For your remarkable teaching, your faithfulness to God’s plan, your breaking the world free from death and sin, we bring our eternal gratitude. All praise and thanks be to you, risen Lord, for you have rewritten the rules of life and death,</a:t>
            </a:r>
            <a:br>
              <a:rPr lang="en-US" altLang="en-US" sz="2800">
                <a:latin typeface="Comic Sans MS" panose="030F0902030302020204" pitchFamily="66" charset="0"/>
              </a:rPr>
            </a:br>
            <a:r>
              <a:rPr lang="en-US" altLang="en-US" sz="2800">
                <a:latin typeface="Comic Sans MS"/>
              </a:rPr>
              <a:t>and we are filled with awe and wonder.</a:t>
            </a:r>
          </a:p>
          <a:p>
            <a:pPr>
              <a:lnSpc>
                <a:spcPct val="150000"/>
              </a:lnSpc>
            </a:pPr>
            <a:r>
              <a:rPr lang="en-AU" sz="2800" b="1">
                <a:solidFill>
                  <a:srgbClr val="E68422"/>
                </a:solidFill>
                <a:latin typeface="Comic Sans MS" panose="030F0902030302020204" pitchFamily="66" charset="0"/>
              </a:rPr>
              <a:t>All: </a:t>
            </a:r>
            <a:r>
              <a:rPr lang="en-AU" sz="2800" b="1">
                <a:latin typeface="Comic Sans MS" panose="030F0902030302020204" pitchFamily="66" charset="0"/>
              </a:rPr>
              <a:t>Amen.</a:t>
            </a:r>
            <a:endParaRPr lang="en-GB" sz="2800" b="1">
              <a:solidFill>
                <a:srgbClr val="E3960B"/>
              </a:solidFill>
              <a:latin typeface="Comic Sans MS" panose="030F0902030302020204" pitchFamily="66" charset="0"/>
            </a:endParaRPr>
          </a:p>
        </p:txBody>
      </p:sp>
    </p:spTree>
    <p:extLst>
      <p:ext uri="{BB962C8B-B14F-4D97-AF65-F5344CB8AC3E}">
        <p14:creationId xmlns:p14="http://schemas.microsoft.com/office/powerpoint/2010/main" val="3321696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E68422"/>
                </a:solidFill>
                <a:latin typeface="Comic Sans MS"/>
                <a:ea typeface="+mn-lt"/>
                <a:cs typeface="+mn-lt"/>
              </a:rPr>
              <a:t>Intercessions</a:t>
            </a:r>
            <a:endParaRPr lang="en-US" sz="2000" b="1">
              <a:solidFill>
                <a:srgbClr val="E68422"/>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5228" y="654823"/>
            <a:ext cx="11114570" cy="5991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b="1">
                <a:solidFill>
                  <a:srgbClr val="E68422"/>
                </a:solidFill>
                <a:latin typeface="Comic Sans MS"/>
              </a:rPr>
              <a:t>Reader 2: </a:t>
            </a:r>
            <a:r>
              <a:rPr lang="en-GB" sz="2200">
                <a:latin typeface="Comic Sans MS"/>
              </a:rPr>
              <a:t>We pray for creation and communities we share our lives with.</a:t>
            </a:r>
            <a:r>
              <a:rPr lang="en-US" sz="2200">
                <a:latin typeface="Comic Sans MS"/>
              </a:rPr>
              <a:t> </a:t>
            </a:r>
            <a:r>
              <a:rPr lang="en-AU" sz="2200">
                <a:latin typeface="Comic Sans MS"/>
              </a:rPr>
              <a:t>We pause for a few moments to name either in our hearts, or out loud, or in the chat, those environments and communities we bring to the Lord in prayer. </a:t>
            </a:r>
          </a:p>
          <a:p>
            <a:pPr>
              <a:lnSpc>
                <a:spcPct val="150000"/>
              </a:lnSpc>
            </a:pPr>
            <a:r>
              <a:rPr lang="en-AU" sz="2200" b="1">
                <a:solidFill>
                  <a:srgbClr val="E68422"/>
                </a:solidFill>
                <a:latin typeface="Comic Sans MS"/>
              </a:rPr>
              <a:t>PAUSE…</a:t>
            </a:r>
          </a:p>
          <a:p>
            <a:pPr>
              <a:lnSpc>
                <a:spcPct val="150000"/>
              </a:lnSpc>
            </a:pPr>
            <a:r>
              <a:rPr lang="en-AU" sz="2200">
                <a:latin typeface="Comic Sans MS"/>
              </a:rPr>
              <a:t>We entrust to you the community of Holy Hermits Online and our ministry partners:</a:t>
            </a:r>
          </a:p>
          <a:p>
            <a:endParaRPr lang="en-AU" sz="2400">
              <a:latin typeface="Comic Sans MS"/>
            </a:endParaRPr>
          </a:p>
          <a:p>
            <a:pPr marL="0" algn="l" rtl="0" eaLnBrk="1" fontAlgn="base" latinLnBrk="0" hangingPunct="1">
              <a:buNone/>
            </a:pPr>
            <a:endParaRPr lang="en-AU" sz="1800" b="0" i="0" u="none" strike="noStrike">
              <a:effectLst/>
              <a:latin typeface="Arial" panose="020B0604020202020204" pitchFamily="34" charset="0"/>
            </a:endParaRPr>
          </a:p>
          <a:p>
            <a:endParaRPr lang="en-AU" sz="2400">
              <a:latin typeface="Comic Sans MS"/>
            </a:endParaRPr>
          </a:p>
          <a:p>
            <a:endParaRPr lang="en-AU" sz="2400">
              <a:latin typeface="Comic Sans MS"/>
            </a:endParaRPr>
          </a:p>
          <a:p>
            <a:pPr>
              <a:lnSpc>
                <a:spcPct val="150000"/>
              </a:lnSpc>
            </a:pPr>
            <a:endParaRPr lang="en-AU" sz="2200">
              <a:latin typeface="Comic Sans MS"/>
              <a:cs typeface="Calibri"/>
            </a:endParaRPr>
          </a:p>
          <a:p>
            <a:pPr>
              <a:lnSpc>
                <a:spcPct val="150000"/>
              </a:lnSpc>
            </a:pPr>
            <a:r>
              <a:rPr lang="en-AU" sz="2200">
                <a:latin typeface="Comic Sans MS"/>
                <a:cs typeface="Calibri"/>
              </a:rPr>
              <a:t>Prosper the work of our hands and show us the way to your new creation.</a:t>
            </a:r>
          </a:p>
          <a:p>
            <a:pPr>
              <a:lnSpc>
                <a:spcPct val="150000"/>
              </a:lnSpc>
            </a:pPr>
            <a:r>
              <a:rPr lang="en-GB" sz="2200">
                <a:latin typeface="Comic Sans MS"/>
              </a:rPr>
              <a:t>Creator God, </a:t>
            </a:r>
            <a:r>
              <a:rPr lang="en-GB" sz="2200" b="1">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351047542"/>
              </p:ext>
            </p:extLst>
          </p:nvPr>
        </p:nvGraphicFramePr>
        <p:xfrm>
          <a:off x="1383677" y="3766357"/>
          <a:ext cx="6881547" cy="1920240"/>
        </p:xfrm>
        <a:graphic>
          <a:graphicData uri="http://schemas.openxmlformats.org/drawingml/2006/table">
            <a:tbl>
              <a:tblPr firstRow="1" bandRow="1">
                <a:tableStyleId>{2D5ABB26-0587-4C30-8999-92F81FD0307C}</a:tableStyleId>
              </a:tblPr>
              <a:tblGrid>
                <a:gridCol w="6404391">
                  <a:extLst>
                    <a:ext uri="{9D8B030D-6E8A-4147-A177-3AD203B41FA5}">
                      <a16:colId xmlns:a16="http://schemas.microsoft.com/office/drawing/2014/main" val="2908256516"/>
                    </a:ext>
                  </a:extLst>
                </a:gridCol>
                <a:gridCol w="238578">
                  <a:extLst>
                    <a:ext uri="{9D8B030D-6E8A-4147-A177-3AD203B41FA5}">
                      <a16:colId xmlns:a16="http://schemas.microsoft.com/office/drawing/2014/main" val="2881208652"/>
                    </a:ext>
                  </a:extLst>
                </a:gridCol>
                <a:gridCol w="238578">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a:latin typeface="Comic Sans MS" panose="030F0902030302020204" pitchFamily="66" charset="0"/>
                          <a:cs typeface="Calibri"/>
                        </a:rPr>
                        <a:t>St John's Cathedral Brisbane</a:t>
                      </a:r>
                      <a:endParaRPr lang="en-US" sz="2000" b="0" i="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err="1">
                          <a:latin typeface="Comic Sans MS" panose="030F0902030302020204" pitchFamily="66" charset="0"/>
                          <a:cs typeface="Calibri"/>
                        </a:rPr>
                        <a:t>Tithe.ly</a:t>
                      </a:r>
                      <a:endParaRPr lang="en-AU" sz="2000" b="0" i="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35</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21092" y="397401"/>
            <a:ext cx="11161308" cy="6063198"/>
          </a:xfrm>
          <a:prstGeom prst="rect">
            <a:avLst/>
          </a:prstGeom>
          <a:noFill/>
        </p:spPr>
        <p:txBody>
          <a:bodyPr wrap="square" lIns="91440" tIns="45720" rIns="91440" bIns="45720" rtlCol="0" anchor="t">
            <a:spAutoFit/>
          </a:bodyPr>
          <a:lstStyle/>
          <a:p>
            <a:r>
              <a:rPr lang="en-AU" sz="2400" b="1">
                <a:solidFill>
                  <a:srgbClr val="E68422"/>
                </a:solidFill>
                <a:latin typeface="Comic Sans MS"/>
              </a:rPr>
              <a:t>Reader 2: </a:t>
            </a:r>
            <a:r>
              <a:rPr lang="en-AU" sz="2400">
                <a:latin typeface="Comic Sans MS"/>
              </a:rPr>
              <a:t>Loving Creator</a:t>
            </a:r>
            <a:r>
              <a:rPr lang="en-AU" sz="2400" u="none" strike="noStrike">
                <a:effectLst/>
                <a:latin typeface="Comic Sans MS"/>
              </a:rPr>
              <a:t>, we </a:t>
            </a:r>
            <a:r>
              <a:rPr lang="en-AU" sz="2400">
                <a:latin typeface="Comic Sans MS"/>
              </a:rPr>
              <a:t>entrust to you all animals, especially those who are</a:t>
            </a:r>
            <a:r>
              <a:rPr lang="en-AU" sz="2400">
                <a:latin typeface="Comic Sans MS"/>
                <a:cs typeface="Calibri"/>
              </a:rPr>
              <a:t> </a:t>
            </a:r>
            <a:r>
              <a:rPr lang="en-AU" sz="2400">
                <a:latin typeface="Comic Sans MS"/>
              </a:rPr>
              <a:t>sick, anxious, ageing, lost, at risk, lonely, sad, hungry, in pain, homeless, abused, living in fear, encountering violence of any kind,</a:t>
            </a:r>
            <a:r>
              <a:rPr lang="en-AU" sz="2400">
                <a:latin typeface="Comic Sans MS"/>
                <a:cs typeface="Calibri"/>
              </a:rPr>
              <a:t> </a:t>
            </a:r>
            <a:r>
              <a:rPr lang="en-AU" sz="2400">
                <a:latin typeface="Comic Sans MS"/>
              </a:rPr>
              <a:t>in need of comfort, rehabilitation or transformation.</a:t>
            </a:r>
            <a:endParaRPr lang="en-AU" sz="2400">
              <a:latin typeface="Comic Sans MS"/>
              <a:cs typeface="Calibri"/>
            </a:endParaRPr>
          </a:p>
          <a:p>
            <a:r>
              <a:rPr lang="en-AU" sz="2400">
                <a:latin typeface="Comic Sans MS"/>
              </a:rPr>
              <a:t>We invite your loving compassion for:</a:t>
            </a:r>
            <a:br>
              <a:rPr lang="en-AU" sz="2000">
                <a:latin typeface="Comic Sans MS"/>
              </a:rPr>
            </a:br>
            <a:endParaRPr lang="en-AU" sz="1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r>
              <a:rPr lang="en-AU" sz="2400">
                <a:latin typeface="Comic Sans MS"/>
              </a:rPr>
              <a:t>We name in our hearts, out loud or in the chat, </a:t>
            </a:r>
            <a:endParaRPr lang="en-AU" sz="2400" b="1">
              <a:solidFill>
                <a:srgbClr val="00B050"/>
              </a:solidFill>
              <a:latin typeface="Comic Sans MS"/>
              <a:cs typeface="Times New Roman"/>
            </a:endParaRPr>
          </a:p>
          <a:p>
            <a:r>
              <a:rPr lang="en-AU" sz="2400">
                <a:latin typeface="Comic Sans MS"/>
              </a:rPr>
              <a:t>the animals we bring to the Lord in prayer.</a:t>
            </a:r>
            <a:r>
              <a:rPr lang="en-AU" sz="2400">
                <a:solidFill>
                  <a:srgbClr val="000000"/>
                </a:solidFill>
                <a:latin typeface="Comic Sans MS"/>
              </a:rPr>
              <a:t> </a:t>
            </a:r>
            <a:r>
              <a:rPr lang="en-AU" sz="2400">
                <a:solidFill>
                  <a:srgbClr val="7030A0"/>
                </a:solidFill>
                <a:latin typeface="Comic Sans MS"/>
              </a:rPr>
              <a:t> </a:t>
            </a:r>
            <a:r>
              <a:rPr lang="en-AU" sz="2400" b="1">
                <a:solidFill>
                  <a:srgbClr val="E68422"/>
                </a:solidFill>
                <a:latin typeface="Comic Sans MS"/>
              </a:rPr>
              <a:t>PAUSE…</a:t>
            </a:r>
            <a:endParaRPr lang="en-AU" sz="2400" b="1">
              <a:solidFill>
                <a:srgbClr val="E68422"/>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644900" y="2574554"/>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a:latin typeface="Comic Sans MS"/>
                <a:ea typeface="Segoe UI"/>
                <a:cs typeface="Segoe UI"/>
              </a:rPr>
              <a:t>Jasmine,   </a:t>
            </a:r>
            <a:r>
              <a:rPr lang="en-AU" sz="2400">
                <a:latin typeface="Comic Sans MS"/>
                <a:ea typeface="Segoe UI"/>
                <a:cs typeface="Segoe UI"/>
              </a:rPr>
              <a:t>​</a:t>
            </a:r>
          </a:p>
          <a:p>
            <a:pPr rtl="0"/>
            <a:r>
              <a:rPr lang="en-AU" sz="2400" baseline="0">
                <a:latin typeface="Comic Sans MS"/>
                <a:ea typeface="Segoe UI"/>
                <a:cs typeface="Segoe UI"/>
              </a:rPr>
              <a:t>Leese(y),   </a:t>
            </a:r>
            <a:r>
              <a:rPr lang="en-AU" sz="2400">
                <a:latin typeface="Comic Sans MS"/>
                <a:ea typeface="Segoe UI"/>
                <a:cs typeface="Segoe UI"/>
              </a:rPr>
              <a:t>​</a:t>
            </a:r>
          </a:p>
          <a:p>
            <a:pPr rtl="0"/>
            <a:r>
              <a:rPr lang="en-AU" sz="2400" baseline="0">
                <a:latin typeface="Comic Sans MS"/>
                <a:ea typeface="Segoe UI"/>
                <a:cs typeface="Segoe UI"/>
              </a:rPr>
              <a:t>Sid, Toots </a:t>
            </a:r>
            <a:r>
              <a:rPr lang="en-AU" sz="2400">
                <a:latin typeface="Comic Sans MS"/>
                <a:ea typeface="Segoe UI"/>
                <a:cs typeface="Segoe UI"/>
              </a:rPr>
              <a:t>&amp;</a:t>
            </a:r>
            <a:r>
              <a:rPr lang="en-AU" sz="2400" baseline="0">
                <a:latin typeface="Comic Sans MS"/>
                <a:ea typeface="Segoe UI"/>
                <a:cs typeface="Segoe UI"/>
              </a:rPr>
              <a:t> Lulu</a:t>
            </a:r>
            <a:r>
              <a:rPr lang="en-AU" sz="2400">
                <a:latin typeface="Comic Sans MS"/>
                <a:ea typeface="Segoe UI"/>
                <a:cs typeface="Segoe UI"/>
              </a:rPr>
              <a:t>​</a:t>
            </a:r>
          </a:p>
          <a:p>
            <a:pPr rtl="0"/>
            <a:r>
              <a:rPr lang="en-AU" sz="2400" baseline="0">
                <a:latin typeface="Comic Sans MS"/>
                <a:ea typeface="Segoe UI"/>
                <a:cs typeface="Segoe UI"/>
              </a:rPr>
              <a:t>Polly and Suki</a:t>
            </a:r>
            <a:r>
              <a:rPr lang="en-AU" sz="2400">
                <a:latin typeface="Comic Sans MS"/>
                <a:ea typeface="Segoe UI"/>
                <a:cs typeface="Segoe UI"/>
              </a:rPr>
              <a:t>​</a:t>
            </a:r>
          </a:p>
          <a:p>
            <a:pPr rtl="0"/>
            <a:r>
              <a:rPr lang="en-AU" sz="2400" baseline="0">
                <a:latin typeface="Comic Sans MS"/>
                <a:ea typeface="Segoe UI"/>
                <a:cs typeface="Segoe UI"/>
              </a:rPr>
              <a:t>Fred, George </a:t>
            </a:r>
            <a:r>
              <a:rPr lang="en-AU" sz="2400">
                <a:latin typeface="Comic Sans MS"/>
                <a:ea typeface="Segoe UI"/>
                <a:cs typeface="Segoe UI"/>
              </a:rPr>
              <a:t>&amp;</a:t>
            </a:r>
            <a:r>
              <a:rPr lang="en-AU" sz="2400" baseline="0">
                <a:latin typeface="Comic Sans MS"/>
                <a:ea typeface="Segoe UI"/>
                <a:cs typeface="Segoe UI"/>
              </a:rPr>
              <a:t> Percy</a:t>
            </a:r>
            <a:r>
              <a:rPr lang="en-AU" sz="2400">
                <a:latin typeface="Comic Sans MS"/>
                <a:ea typeface="Segoe UI"/>
                <a:cs typeface="Segoe UI"/>
              </a:rPr>
              <a:t>​</a:t>
            </a:r>
          </a:p>
          <a:p>
            <a:pPr rtl="0"/>
            <a:r>
              <a:rPr lang="en-AU" sz="2400" baseline="0" err="1">
                <a:latin typeface="Comic Sans MS"/>
                <a:ea typeface="Segoe UI"/>
                <a:cs typeface="Segoe UI"/>
              </a:rPr>
              <a:t>Koshka</a:t>
            </a:r>
            <a:r>
              <a:rPr lang="en-AU" sz="2400" baseline="0">
                <a:latin typeface="Comic Sans MS"/>
                <a:ea typeface="Segoe UI"/>
                <a:cs typeface="Segoe UI"/>
              </a:rPr>
              <a:t> </a:t>
            </a:r>
            <a:r>
              <a:rPr lang="en-AU" sz="2400">
                <a:latin typeface="Comic Sans MS"/>
                <a:ea typeface="Segoe UI"/>
                <a:cs typeface="Segoe UI"/>
              </a:rPr>
              <a:t>​</a:t>
            </a:r>
          </a:p>
          <a:p>
            <a:r>
              <a:rPr lang="en-AU" sz="2400">
                <a:latin typeface="Comic Sans MS"/>
                <a:ea typeface="Segoe UI"/>
                <a:cs typeface="Segoe UI"/>
              </a:rPr>
              <a:t>Jax</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574554"/>
            <a:ext cx="37062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a:latin typeface="Comic Sans MS"/>
                <a:ea typeface="Segoe UI"/>
                <a:cs typeface="Segoe UI"/>
              </a:rPr>
              <a:t>Lambert ​</a:t>
            </a:r>
            <a:r>
              <a:rPr lang="en-US" sz="2400">
                <a:latin typeface="Comic Sans MS"/>
                <a:ea typeface="Segoe UI"/>
                <a:cs typeface="Segoe UI"/>
              </a:rPr>
              <a:t>​</a:t>
            </a:r>
          </a:p>
          <a:p>
            <a:pPr rtl="0"/>
            <a:r>
              <a:rPr lang="en-AU" sz="2400">
                <a:latin typeface="Comic Sans MS"/>
                <a:ea typeface="Segoe UI"/>
                <a:cs typeface="Segoe UI"/>
              </a:rPr>
              <a:t>Kala, Nigel &amp; Little One ​</a:t>
            </a:r>
            <a:r>
              <a:rPr lang="en-US" sz="2400">
                <a:latin typeface="Comic Sans MS"/>
                <a:ea typeface="Segoe UI"/>
                <a:cs typeface="Segoe UI"/>
              </a:rPr>
              <a:t>​</a:t>
            </a:r>
          </a:p>
          <a:p>
            <a:pPr rtl="0"/>
            <a:r>
              <a:rPr lang="en-AU" sz="2400">
                <a:latin typeface="Comic Sans MS"/>
                <a:ea typeface="Segoe UI"/>
                <a:cs typeface="Segoe UI"/>
              </a:rPr>
              <a:t>Toby​</a:t>
            </a:r>
            <a:r>
              <a:rPr lang="en-US" sz="2400">
                <a:latin typeface="Comic Sans MS"/>
                <a:ea typeface="Segoe UI"/>
                <a:cs typeface="Segoe UI"/>
              </a:rPr>
              <a:t>​</a:t>
            </a:r>
          </a:p>
          <a:p>
            <a:pPr rtl="0"/>
            <a:r>
              <a:rPr lang="en-AU" sz="2400">
                <a:latin typeface="Comic Sans MS"/>
                <a:ea typeface="Segoe UI"/>
                <a:cs typeface="Segoe UI"/>
              </a:rPr>
              <a:t>Taco​</a:t>
            </a:r>
            <a:r>
              <a:rPr lang="en-US" sz="2400">
                <a:latin typeface="Comic Sans MS"/>
                <a:ea typeface="Segoe UI"/>
                <a:cs typeface="Segoe UI"/>
              </a:rPr>
              <a:t>​</a:t>
            </a:r>
          </a:p>
          <a:p>
            <a:pPr rtl="0"/>
            <a:r>
              <a:rPr lang="en-AU" sz="2400">
                <a:latin typeface="Comic Sans MS"/>
                <a:ea typeface="Segoe UI"/>
                <a:cs typeface="Segoe UI"/>
              </a:rPr>
              <a:t>Paddy ​</a:t>
            </a:r>
            <a:r>
              <a:rPr lang="en-US" sz="2400">
                <a:latin typeface="Comic Sans MS"/>
                <a:ea typeface="Segoe UI"/>
                <a:cs typeface="Segoe UI"/>
              </a:rPr>
              <a:t>​</a:t>
            </a:r>
          </a:p>
          <a:p>
            <a:pPr rtl="0"/>
            <a:r>
              <a:rPr lang="en-AU" sz="2400">
                <a:latin typeface="Comic Sans MS"/>
                <a:ea typeface="Segoe UI"/>
                <a:cs typeface="Segoe UI"/>
              </a:rPr>
              <a:t>Rosie​</a:t>
            </a:r>
            <a:endParaRPr lang="en-US" sz="2400">
              <a:latin typeface="Comic Sans MS"/>
              <a:cs typeface="Segoe UI"/>
            </a:endParaRPr>
          </a:p>
        </p:txBody>
      </p:sp>
    </p:spTree>
    <p:extLst>
      <p:ext uri="{BB962C8B-B14F-4D97-AF65-F5344CB8AC3E}">
        <p14:creationId xmlns:p14="http://schemas.microsoft.com/office/powerpoint/2010/main" val="3211861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36</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77592" y="169631"/>
            <a:ext cx="11636816" cy="6370975"/>
          </a:xfrm>
          <a:prstGeom prst="rect">
            <a:avLst/>
          </a:prstGeom>
          <a:noFill/>
        </p:spPr>
        <p:txBody>
          <a:bodyPr wrap="square" lIns="91440" tIns="45720" rIns="91440" bIns="45720" rtlCol="0" anchor="t">
            <a:spAutoFit/>
          </a:bodyPr>
          <a:lstStyle/>
          <a:p>
            <a:r>
              <a:rPr lang="en-AU" sz="2400" b="1">
                <a:solidFill>
                  <a:srgbClr val="E68422"/>
                </a:solidFill>
                <a:latin typeface="Comic Sans MS"/>
              </a:rPr>
              <a:t>Reader 2: </a:t>
            </a:r>
            <a:r>
              <a:rPr lang="en-AU" sz="2400">
                <a:latin typeface="Comic Sans MS"/>
              </a:rPr>
              <a:t>Eternal Trinity of Love</a:t>
            </a:r>
            <a:r>
              <a:rPr lang="en-AU" sz="2400" u="none" strike="noStrike">
                <a:effectLst/>
                <a:latin typeface="Comic Sans MS"/>
              </a:rPr>
              <a:t>, we </a:t>
            </a:r>
            <a:r>
              <a:rPr lang="en-AU" sz="2400">
                <a:latin typeface="Comic Sans MS"/>
              </a:rPr>
              <a:t>uphold to you the people we </a:t>
            </a:r>
            <a:r>
              <a:rPr lang="en-AU" sz="2400" u="none" strike="noStrike">
                <a:effectLst/>
                <a:latin typeface="Comic Sans MS"/>
              </a:rPr>
              <a:t>love and carry cares</a:t>
            </a:r>
            <a:r>
              <a:rPr lang="en-AU" sz="2400">
                <a:latin typeface="Comic Sans MS"/>
              </a:rPr>
              <a:t> for:</a:t>
            </a:r>
            <a:endParaRPr lang="en-AU" sz="2400">
              <a:latin typeface="Comic Sans MS"/>
              <a:ea typeface="Calibri"/>
              <a:cs typeface="Calibri"/>
            </a:endParaRPr>
          </a:p>
          <a:p>
            <a:pPr>
              <a:lnSpc>
                <a:spcPct val="150000"/>
              </a:lnSpc>
            </a:pPr>
            <a:endParaRPr lang="en-AU" sz="2000">
              <a:latin typeface="Comic Sans MS"/>
              <a:ea typeface="Calibri"/>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r>
              <a:rPr lang="en-US" sz="2000">
                <a:solidFill>
                  <a:srgbClr val="000000"/>
                </a:solidFill>
                <a:latin typeface="Comic Sans MS"/>
                <a:cs typeface="Calibri"/>
              </a:rPr>
              <a:t>                                </a:t>
            </a:r>
            <a:r>
              <a:rPr lang="en-AU" sz="2000">
                <a:solidFill>
                  <a:srgbClr val="4D4D4D"/>
                </a:solidFill>
                <a:latin typeface="Comic Sans MS"/>
                <a:cs typeface="Calibri"/>
              </a:rPr>
              <a:t> </a:t>
            </a:r>
            <a:endParaRPr lang="en-AU" sz="2400">
              <a:latin typeface="Comic Sans MS"/>
            </a:endParaRPr>
          </a:p>
          <a:p>
            <a:endParaRPr lang="en-AU" sz="2400">
              <a:latin typeface="Comic Sans MS"/>
            </a:endParaRPr>
          </a:p>
          <a:p>
            <a:r>
              <a:rPr lang="en-AU" sz="2400">
                <a:latin typeface="Comic Sans MS"/>
              </a:rPr>
              <a:t>We name in our hearts, out loud or in the chat, those we bring to the Lord in prayer.</a:t>
            </a:r>
            <a:r>
              <a:rPr lang="en-AU" sz="2400">
                <a:solidFill>
                  <a:srgbClr val="7030A0"/>
                </a:solidFill>
                <a:latin typeface="Comic Sans MS"/>
              </a:rPr>
              <a:t>  </a:t>
            </a:r>
            <a:r>
              <a:rPr lang="en-AU" sz="2400" b="1">
                <a:solidFill>
                  <a:srgbClr val="E68422"/>
                </a:solidFill>
                <a:latin typeface="Comic Sans MS"/>
              </a:rPr>
              <a:t>PAUSE… </a:t>
            </a:r>
            <a:r>
              <a:rPr lang="en-AU" sz="2400" u="none" strike="noStrike">
                <a:effectLst/>
                <a:latin typeface="Comic Sans MS"/>
              </a:rPr>
              <a:t>We entrust to you those who have died, those who have died peacefully and those who have died tragically, The old and the young. Receive them into your Kingdom.</a:t>
            </a:r>
            <a:r>
              <a:rPr lang="en-AU" sz="2400" u="none" strike="noStrike">
                <a:solidFill>
                  <a:srgbClr val="E68422"/>
                </a:solidFill>
                <a:effectLst/>
                <a:latin typeface="Comic Sans MS"/>
              </a:rPr>
              <a:t> </a:t>
            </a:r>
            <a:r>
              <a:rPr lang="en-AU" sz="2400">
                <a:latin typeface="Comic Sans MS"/>
              </a:rPr>
              <a:t>Lord in your mercy, Hear our prayers.</a:t>
            </a:r>
            <a:r>
              <a:rPr lang="en-AU" sz="2400">
                <a:latin typeface="Times New Roman"/>
                <a:cs typeface="Times New Roman"/>
              </a:rPr>
              <a:t> </a:t>
            </a:r>
            <a:r>
              <a:rPr lang="en-AU" sz="2400" b="1">
                <a:latin typeface="Comic Sans MS"/>
              </a:rPr>
              <a:t>Amen</a:t>
            </a:r>
            <a:r>
              <a:rPr lang="en-AU" sz="2400" b="1" u="none" strike="noStrike">
                <a:effectLst/>
                <a:latin typeface="Comic Sans MS"/>
              </a:rPr>
              <a:t>.</a:t>
            </a:r>
            <a:endParaRPr lang="en-AU" sz="240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443D3DEC-30AD-BCF7-C616-F4CC47549593}"/>
              </a:ext>
            </a:extLst>
          </p:cNvPr>
          <p:cNvGraphicFramePr>
            <a:graphicFrameLocks noGrp="1"/>
          </p:cNvGraphicFramePr>
          <p:nvPr>
            <p:extLst>
              <p:ext uri="{D42A27DB-BD31-4B8C-83A1-F6EECF244321}">
                <p14:modId xmlns:p14="http://schemas.microsoft.com/office/powerpoint/2010/main" val="258244998"/>
              </p:ext>
            </p:extLst>
          </p:nvPr>
        </p:nvGraphicFramePr>
        <p:xfrm>
          <a:off x="518160" y="1066712"/>
          <a:ext cx="11162949" cy="3383280"/>
        </p:xfrm>
        <a:graphic>
          <a:graphicData uri="http://schemas.openxmlformats.org/drawingml/2006/table">
            <a:tbl>
              <a:tblPr>
                <a:tableStyleId>{2D5ABB26-0587-4C30-8999-92F81FD0307C}</a:tableStyleId>
              </a:tblPr>
              <a:tblGrid>
                <a:gridCol w="3877377">
                  <a:extLst>
                    <a:ext uri="{9D8B030D-6E8A-4147-A177-3AD203B41FA5}">
                      <a16:colId xmlns:a16="http://schemas.microsoft.com/office/drawing/2014/main" val="767805349"/>
                    </a:ext>
                  </a:extLst>
                </a:gridCol>
                <a:gridCol w="1620252">
                  <a:extLst>
                    <a:ext uri="{9D8B030D-6E8A-4147-A177-3AD203B41FA5}">
                      <a16:colId xmlns:a16="http://schemas.microsoft.com/office/drawing/2014/main" val="3607724199"/>
                    </a:ext>
                  </a:extLst>
                </a:gridCol>
                <a:gridCol w="2582779">
                  <a:extLst>
                    <a:ext uri="{9D8B030D-6E8A-4147-A177-3AD203B41FA5}">
                      <a16:colId xmlns:a16="http://schemas.microsoft.com/office/drawing/2014/main" val="2846615783"/>
                    </a:ext>
                  </a:extLst>
                </a:gridCol>
                <a:gridCol w="3082541">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400" b="0" i="0">
                          <a:solidFill>
                            <a:srgbClr val="000000"/>
                          </a:solidFill>
                          <a:effectLst/>
                          <a:latin typeface="Comic Sans MS"/>
                        </a:rPr>
                        <a:t>Kerry, Les &amp; Jake</a:t>
                      </a:r>
                    </a:p>
                    <a:p>
                      <a:pPr algn="l" rtl="0" fontAlgn="base">
                        <a:lnSpc>
                          <a:spcPct val="100000"/>
                        </a:lnSpc>
                        <a:spcBef>
                          <a:spcPts val="0"/>
                        </a:spcBef>
                        <a:spcAft>
                          <a:spcPts val="0"/>
                        </a:spcAft>
                      </a:pPr>
                      <a:r>
                        <a:rPr lang="en-AU" sz="2400" b="0" i="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a:t>
                      </a:r>
                      <a:r>
                        <a:rPr lang="en-AU" sz="2400" b="0" i="0" err="1">
                          <a:solidFill>
                            <a:srgbClr val="000000"/>
                          </a:solidFill>
                          <a:effectLst/>
                          <a:latin typeface="Comic Sans MS"/>
                        </a:rPr>
                        <a:t>Rev'd</a:t>
                      </a:r>
                      <a:r>
                        <a:rPr lang="en-AU" sz="2400" b="0" i="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Steven &amp; Vanessa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Tina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Dr Julie ​​</a:t>
                      </a:r>
                    </a:p>
                    <a:p>
                      <a:pPr algn="l" rtl="0" fontAlgn="base">
                        <a:lnSpc>
                          <a:spcPct val="100000"/>
                        </a:lnSpc>
                        <a:spcBef>
                          <a:spcPts val="0"/>
                        </a:spcBef>
                        <a:spcAft>
                          <a:spcPts val="0"/>
                        </a:spcAft>
                      </a:pPr>
                      <a:r>
                        <a:rPr lang="en-AU" sz="2400" b="0" i="0">
                          <a:solidFill>
                            <a:srgbClr val="000000"/>
                          </a:solidFill>
                          <a:effectLst/>
                          <a:latin typeface="Comic Sans MS"/>
                        </a:rPr>
                        <a:t>Ruth​​</a:t>
                      </a:r>
                    </a:p>
                    <a:p>
                      <a:pPr algn="l" rtl="0" fontAlgn="base">
                        <a:lnSpc>
                          <a:spcPct val="100000"/>
                        </a:lnSpc>
                        <a:spcBef>
                          <a:spcPts val="0"/>
                        </a:spcBef>
                        <a:spcAft>
                          <a:spcPts val="0"/>
                        </a:spcAft>
                      </a:pPr>
                      <a:r>
                        <a:rPr lang="en-AU" sz="2400" b="0" i="0">
                          <a:solidFill>
                            <a:srgbClr val="000000"/>
                          </a:solidFill>
                          <a:effectLst/>
                          <a:latin typeface="Comic Sans MS"/>
                        </a:rPr>
                        <a:t>Phil​</a:t>
                      </a:r>
                    </a:p>
                    <a:p>
                      <a:pPr algn="l" rtl="0" fontAlgn="base">
                        <a:lnSpc>
                          <a:spcPct val="100000"/>
                        </a:lnSpc>
                        <a:spcBef>
                          <a:spcPts val="0"/>
                        </a:spcBef>
                        <a:spcAft>
                          <a:spcPts val="0"/>
                        </a:spcAft>
                      </a:pPr>
                      <a:r>
                        <a:rPr lang="en-AU" sz="2400" b="0" i="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Bill &amp; Marjorie​​</a:t>
                      </a:r>
                    </a:p>
                    <a:p>
                      <a:pPr algn="l" rtl="0" fontAlgn="base">
                        <a:lnSpc>
                          <a:spcPct val="100000"/>
                        </a:lnSpc>
                        <a:spcBef>
                          <a:spcPts val="0"/>
                        </a:spcBef>
                        <a:spcAft>
                          <a:spcPts val="0"/>
                        </a:spcAft>
                      </a:pPr>
                      <a:r>
                        <a:rPr lang="en-AU" sz="2400" b="0" i="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Paul &amp; </a:t>
                      </a:r>
                      <a:r>
                        <a:rPr lang="en-AU" sz="2400" b="0" i="0" err="1">
                          <a:solidFill>
                            <a:srgbClr val="000000"/>
                          </a:solidFill>
                          <a:effectLst/>
                          <a:latin typeface="Comic Sans MS"/>
                        </a:rPr>
                        <a:t>Darhon</a:t>
                      </a:r>
                      <a:endParaRPr lang="en-AU" sz="2400" b="0" i="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Judy &amp; Mary​​    </a:t>
                      </a:r>
                    </a:p>
                    <a:p>
                      <a:pPr algn="l" rtl="0" fontAlgn="base">
                        <a:lnSpc>
                          <a:spcPct val="100000"/>
                        </a:lnSpc>
                        <a:spcBef>
                          <a:spcPts val="0"/>
                        </a:spcBef>
                        <a:spcAft>
                          <a:spcPts val="0"/>
                        </a:spcAft>
                      </a:pPr>
                      <a:r>
                        <a:rPr lang="en-AU" sz="2400" b="0" i="0">
                          <a:solidFill>
                            <a:srgbClr val="000000"/>
                          </a:solidFill>
                          <a:effectLst/>
                          <a:latin typeface="Comic Sans MS"/>
                        </a:rPr>
                        <a:t>Bob &amp; Di​</a:t>
                      </a:r>
                    </a:p>
                    <a:p>
                      <a:pPr lvl="0" algn="l">
                        <a:lnSpc>
                          <a:spcPct val="100000"/>
                        </a:lnSpc>
                        <a:spcBef>
                          <a:spcPts val="0"/>
                        </a:spcBef>
                        <a:spcAft>
                          <a:spcPts val="0"/>
                        </a:spcAft>
                        <a:buNone/>
                      </a:pPr>
                      <a:r>
                        <a:rPr lang="en-AU" sz="2400" b="0" i="0" u="none" strike="noStrike" noProof="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Miriam</a:t>
                      </a:r>
                    </a:p>
                    <a:p>
                      <a:pPr lvl="0" algn="l">
                        <a:lnSpc>
                          <a:spcPct val="100000"/>
                        </a:lnSpc>
                        <a:spcBef>
                          <a:spcPts val="0"/>
                        </a:spcBef>
                        <a:spcAft>
                          <a:spcPts val="0"/>
                        </a:spcAft>
                        <a:buNone/>
                      </a:pPr>
                      <a:r>
                        <a:rPr lang="en-AU" sz="2400" b="0" i="0" u="none" strike="noStrike" noProof="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Kirsten, Greg, </a:t>
                      </a:r>
                    </a:p>
                    <a:p>
                      <a:pPr algn="l" rtl="0" fontAlgn="base">
                        <a:lnSpc>
                          <a:spcPct val="100000"/>
                        </a:lnSpc>
                        <a:spcBef>
                          <a:spcPts val="0"/>
                        </a:spcBef>
                        <a:spcAft>
                          <a:spcPts val="0"/>
                        </a:spcAft>
                      </a:pPr>
                      <a:r>
                        <a:rPr lang="en-AU" sz="2400" b="0" i="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a:solidFill>
                            <a:srgbClr val="000000"/>
                          </a:solidFill>
                          <a:effectLst/>
                          <a:latin typeface="Comic Sans MS"/>
                        </a:rPr>
                        <a:t>Alan &amp; Gaylene</a:t>
                      </a:r>
                      <a:r>
                        <a:rPr lang="en-AU" sz="2400" b="0" i="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a:solidFill>
                            <a:srgbClr val="000000"/>
                          </a:solidFill>
                          <a:effectLst/>
                          <a:latin typeface="Comic Sans MS"/>
                        </a:rPr>
                        <a:t>Matthew &amp; Nicholas</a:t>
                      </a:r>
                      <a:r>
                        <a:rPr lang="en-AU" sz="2400" b="0" i="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b="0" i="0" u="none" strike="noStrike"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1507970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3269" y="196198"/>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rgbClr val="E68422"/>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783581" y="780973"/>
            <a:ext cx="10624836" cy="10495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800" b="1">
                <a:solidFill>
                  <a:srgbClr val="E68422"/>
                </a:solidFill>
                <a:latin typeface="Comic Sans MS"/>
              </a:rPr>
              <a:t>Leader: </a:t>
            </a:r>
            <a:r>
              <a:rPr lang="en-AU" sz="2800">
                <a:solidFill>
                  <a:srgbClr val="000000"/>
                </a:solidFill>
                <a:latin typeface="Comic Sans MS"/>
              </a:rPr>
              <a:t>Loving</a:t>
            </a:r>
            <a:r>
              <a:rPr lang="en-AU" sz="2800" i="0" u="none" strike="noStrike">
                <a:solidFill>
                  <a:srgbClr val="000000"/>
                </a:solidFill>
                <a:effectLst/>
                <a:latin typeface="Comic Sans MS"/>
              </a:rPr>
              <a:t> God, joining with the Church in our cycle of prayer, we ask </a:t>
            </a:r>
            <a:r>
              <a:rPr lang="en-AU" sz="2800" u="none" strike="noStrike">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F5C6B456-E758-959D-E51F-3942913CBE2F}"/>
              </a:ext>
            </a:extLst>
          </p:cNvPr>
          <p:cNvSpPr txBox="1"/>
          <p:nvPr/>
        </p:nvSpPr>
        <p:spPr>
          <a:xfrm>
            <a:off x="666316" y="1852860"/>
            <a:ext cx="10859367" cy="4545155"/>
          </a:xfrm>
          <a:prstGeom prst="rect">
            <a:avLst/>
          </a:prstGeom>
          <a:noFill/>
        </p:spPr>
        <p:txBody>
          <a:bodyPr wrap="square" rtlCol="0">
            <a:spAutoFit/>
          </a:bodyPr>
          <a:lstStyle/>
          <a:p>
            <a:pPr marL="457200" lvl="0" indent="-457200" eaLnBrk="0" fontAlgn="base" hangingPunct="0">
              <a:lnSpc>
                <a:spcPct val="150000"/>
              </a:lnSpc>
              <a:spcBef>
                <a:spcPct val="0"/>
              </a:spcBef>
              <a:spcAft>
                <a:spcPct val="0"/>
              </a:spcAft>
              <a:buFont typeface="Arial" panose="020B0604020202020204" pitchFamily="34" charset="0"/>
              <a:buChar char="•"/>
            </a:pPr>
            <a:r>
              <a:rPr lang="en-US" altLang="en-US" sz="2800">
                <a:latin typeface="Comic Sans MS" panose="030F0902030302020204" pitchFamily="66" charset="0"/>
              </a:rPr>
              <a:t>La Iglesia Anglicana de Mexico </a:t>
            </a:r>
          </a:p>
          <a:p>
            <a:pPr marL="457200" lvl="0" indent="-457200" eaLnBrk="0" fontAlgn="base" hangingPunct="0">
              <a:lnSpc>
                <a:spcPct val="150000"/>
              </a:lnSpc>
              <a:spcBef>
                <a:spcPct val="0"/>
              </a:spcBef>
              <a:spcAft>
                <a:spcPct val="0"/>
              </a:spcAft>
              <a:buFont typeface="Arial" panose="020B0604020202020204" pitchFamily="34" charset="0"/>
              <a:buChar char="•"/>
            </a:pPr>
            <a:r>
              <a:rPr lang="en-US" altLang="en-US" sz="2800">
                <a:latin typeface="Comic Sans MS" panose="030F0902030302020204" pitchFamily="66" charset="0"/>
              </a:rPr>
              <a:t>The Diocese of Bathurst: †Mark; Clergy and People </a:t>
            </a:r>
          </a:p>
          <a:p>
            <a:pPr marL="457200" lvl="0" indent="-457200" eaLnBrk="0" fontAlgn="base" hangingPunct="0">
              <a:lnSpc>
                <a:spcPct val="150000"/>
              </a:lnSpc>
              <a:spcBef>
                <a:spcPct val="0"/>
              </a:spcBef>
              <a:spcAft>
                <a:spcPct val="0"/>
              </a:spcAft>
              <a:buFont typeface="Arial" panose="020B0604020202020204" pitchFamily="34" charset="0"/>
              <a:buChar char="•"/>
            </a:pPr>
            <a:r>
              <a:rPr lang="en-US" altLang="en-US" sz="2800">
                <a:latin typeface="Comic Sans MS" panose="030F0902030302020204" pitchFamily="66" charset="0"/>
              </a:rPr>
              <a:t>The Parish of Parish of Aspley-Albany Creek: Lorraine</a:t>
            </a:r>
          </a:p>
          <a:p>
            <a:pPr marL="457200" lvl="0" indent="-457200" eaLnBrk="0" fontAlgn="base" hangingPunct="0">
              <a:lnSpc>
                <a:spcPct val="150000"/>
              </a:lnSpc>
              <a:spcBef>
                <a:spcPct val="0"/>
              </a:spcBef>
              <a:spcAft>
                <a:spcPct val="0"/>
              </a:spcAft>
              <a:buFont typeface="Arial" panose="020B0604020202020204" pitchFamily="34" charset="0"/>
              <a:buChar char="•"/>
            </a:pPr>
            <a:r>
              <a:rPr lang="en-US" altLang="en-US" sz="2800">
                <a:latin typeface="Comic Sans MS" panose="030F0902030302020204" pitchFamily="66" charset="0"/>
              </a:rPr>
              <a:t>Wolston Correctional Centre:  </a:t>
            </a:r>
          </a:p>
          <a:p>
            <a:pPr marL="457200" lvl="0" indent="-457200" eaLnBrk="0" fontAlgn="base" hangingPunct="0">
              <a:lnSpc>
                <a:spcPct val="150000"/>
              </a:lnSpc>
              <a:spcBef>
                <a:spcPct val="0"/>
              </a:spcBef>
              <a:spcAft>
                <a:spcPct val="0"/>
              </a:spcAft>
              <a:buFont typeface="Arial" panose="020B0604020202020204" pitchFamily="34" charset="0"/>
              <a:buChar char="•"/>
            </a:pPr>
            <a:r>
              <a:rPr lang="en-US" altLang="en-US" sz="2800">
                <a:latin typeface="Comic Sans MS" panose="030F0902030302020204" pitchFamily="66" charset="0"/>
              </a:rPr>
              <a:t>Coomera Anglican College, Coomera: Principal – Patrick; Lay Chaplaincy Team: Dom and Rachael; Chair of School Council – Michael; members of College Council; staff &amp; students </a:t>
            </a:r>
          </a:p>
        </p:txBody>
      </p:sp>
    </p:spTree>
    <p:extLst>
      <p:ext uri="{BB962C8B-B14F-4D97-AF65-F5344CB8AC3E}">
        <p14:creationId xmlns:p14="http://schemas.microsoft.com/office/powerpoint/2010/main" val="1934760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199453" y="370031"/>
            <a:ext cx="9793093"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rgbClr val="E68422"/>
                </a:solidFill>
                <a:latin typeface="Comic Sans MS"/>
              </a:rPr>
              <a:t>Commitment prayer for the week: Lay Ministry </a:t>
            </a:r>
          </a:p>
        </p:txBody>
      </p:sp>
      <p:sp>
        <p:nvSpPr>
          <p:cNvPr id="2" name="TextBox 1">
            <a:extLst>
              <a:ext uri="{FF2B5EF4-FFF2-40B4-BE49-F238E27FC236}">
                <a16:creationId xmlns:a16="http://schemas.microsoft.com/office/drawing/2014/main" id="{AA1FE97F-A379-9F20-EDE0-3A62E2818D5B}"/>
              </a:ext>
            </a:extLst>
          </p:cNvPr>
          <p:cNvSpPr txBox="1"/>
          <p:nvPr/>
        </p:nvSpPr>
        <p:spPr>
          <a:xfrm>
            <a:off x="1055999" y="1157032"/>
            <a:ext cx="10080000" cy="454393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God of love, pour out your Holy Spirit on our lay ministry at Holy Hermits Online.​</a:t>
            </a:r>
            <a:r>
              <a:rPr lang="en-US" altLang="en-US" sz="2800">
                <a:latin typeface="Comic Sans MS" panose="030F0902030302020204" pitchFamily="66" charset="0"/>
              </a:rPr>
              <a:t>​ </a:t>
            </a:r>
          </a:p>
          <a:p>
            <a:pPr lvl="0"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Bless those who offer their ministry gifts as cantors, readers, prayer writers, Liturgical Assistants, lay leaders, service prep team members, broadcasters, proof-readers, welcomers, tech supporters and helpers in any way. We pray each one feels encouraged to continue serving you.​</a:t>
            </a:r>
            <a:r>
              <a:rPr lang="en-US" altLang="en-US" sz="2800">
                <a:latin typeface="Comic Sans MS" panose="030F0902030302020204" pitchFamily="66" charset="0"/>
              </a:rPr>
              <a:t>​ </a:t>
            </a:r>
          </a:p>
        </p:txBody>
      </p:sp>
    </p:spTree>
    <p:extLst>
      <p:ext uri="{BB962C8B-B14F-4D97-AF65-F5344CB8AC3E}">
        <p14:creationId xmlns:p14="http://schemas.microsoft.com/office/powerpoint/2010/main" val="1523887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E261C-8D95-4DE5-5306-DEB63D000C4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4B43E45-A820-E06A-3EB5-2B81A41F2E58}"/>
              </a:ext>
            </a:extLst>
          </p:cNvPr>
          <p:cNvSpPr/>
          <p:nvPr/>
        </p:nvSpPr>
        <p:spPr>
          <a:xfrm>
            <a:off x="1199452" y="453447"/>
            <a:ext cx="9793093"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rgbClr val="E68422"/>
                </a:solidFill>
                <a:latin typeface="Comic Sans MS"/>
              </a:rPr>
              <a:t>Commitment prayer for the week: Lay Ministry </a:t>
            </a:r>
          </a:p>
        </p:txBody>
      </p:sp>
      <p:sp>
        <p:nvSpPr>
          <p:cNvPr id="2" name="TextBox 1">
            <a:extLst>
              <a:ext uri="{FF2B5EF4-FFF2-40B4-BE49-F238E27FC236}">
                <a16:creationId xmlns:a16="http://schemas.microsoft.com/office/drawing/2014/main" id="{9AD46886-1A5A-1D08-C314-604FCDBBA89D}"/>
              </a:ext>
            </a:extLst>
          </p:cNvPr>
          <p:cNvSpPr txBox="1"/>
          <p:nvPr/>
        </p:nvSpPr>
        <p:spPr>
          <a:xfrm>
            <a:off x="1055999" y="1803362"/>
            <a:ext cx="10080000" cy="3251275"/>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Give courage to those who hear your voice and offer their ministry gifts so that they too can serve you in the future.​</a:t>
            </a:r>
            <a:r>
              <a:rPr lang="en-US" altLang="en-US" sz="2800">
                <a:latin typeface="Comic Sans MS" panose="030F0902030302020204" pitchFamily="66" charset="0"/>
              </a:rPr>
              <a:t>​ </a:t>
            </a:r>
            <a:r>
              <a:rPr lang="en-US" altLang="en-US" sz="2800">
                <a:solidFill>
                  <a:srgbClr val="000000"/>
                </a:solidFill>
                <a:latin typeface="Comic Sans MS" panose="030F0902030302020204" pitchFamily="66" charset="0"/>
              </a:rPr>
              <a:t>Thank you for your rich blessings on our community.​</a:t>
            </a:r>
            <a:r>
              <a:rPr lang="en-US" altLang="en-US" sz="2800">
                <a:latin typeface="Comic Sans MS" panose="030F0902030302020204" pitchFamily="66" charset="0"/>
              </a:rPr>
              <a:t>​</a:t>
            </a:r>
          </a:p>
          <a:p>
            <a:pPr lvl="0"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In Jesus' name we pray. </a:t>
            </a:r>
            <a:r>
              <a:rPr lang="en-US" altLang="en-US" sz="2800">
                <a:latin typeface="Comic Sans MS" panose="030F0902030302020204" pitchFamily="66" charset="0"/>
              </a:rPr>
              <a:t>​</a:t>
            </a:r>
          </a:p>
          <a:p>
            <a:pPr lvl="0"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Amen.</a:t>
            </a:r>
            <a:r>
              <a:rPr lang="en-US" altLang="en-US" sz="2800">
                <a:latin typeface="Comic Sans MS" panose="030F0902030302020204" pitchFamily="66" charset="0"/>
              </a:rPr>
              <a:t>​</a:t>
            </a:r>
          </a:p>
        </p:txBody>
      </p:sp>
    </p:spTree>
    <p:extLst>
      <p:ext uri="{BB962C8B-B14F-4D97-AF65-F5344CB8AC3E}">
        <p14:creationId xmlns:p14="http://schemas.microsoft.com/office/powerpoint/2010/main" val="943994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US" sz="2400" b="1">
                <a:solidFill>
                  <a:schemeClr val="accent3"/>
                </a:solidFill>
                <a:latin typeface="Comic Sans MS"/>
              </a:rPr>
              <a:t>Leader and Cantor unmute</a:t>
            </a:r>
            <a:endParaRPr lang="en-US">
              <a:solidFill>
                <a:schemeClr val="accent3"/>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723248" y="2451428"/>
            <a:ext cx="6745501" cy="2053915"/>
          </a:xfrm>
        </p:spPr>
        <p:txBody>
          <a:bodyPr vert="horz" lIns="91440" tIns="45720" rIns="91440" bIns="45720" rtlCol="0" anchor="t">
            <a:normAutofit/>
          </a:bodyPr>
          <a:lstStyle/>
          <a:p>
            <a:pPr>
              <a:buNone/>
            </a:pPr>
            <a:r>
              <a:rPr lang="en-US" sz="2800" b="1">
                <a:solidFill>
                  <a:schemeClr val="accent3"/>
                </a:solidFill>
                <a:latin typeface="Comic Sans MS"/>
              </a:rPr>
              <a:t>Leader: </a:t>
            </a:r>
            <a:r>
              <a:rPr lang="en-US" sz="2800">
                <a:latin typeface="Comic Sans MS"/>
              </a:rPr>
              <a:t>Christ has risen, Alleluia!</a:t>
            </a:r>
            <a:endParaRPr lang="en-US" sz="2800">
              <a:solidFill>
                <a:srgbClr val="CCAE04"/>
              </a:solidFill>
              <a:latin typeface="Comic Sans MS"/>
            </a:endParaRPr>
          </a:p>
          <a:p>
            <a:pPr>
              <a:buNone/>
            </a:pPr>
            <a:endParaRPr lang="en-GB" sz="2800" b="1">
              <a:solidFill>
                <a:srgbClr val="E3960B"/>
              </a:solidFill>
              <a:latin typeface="Comic Sans MS"/>
              <a:cs typeface="Times New Roman"/>
            </a:endParaRPr>
          </a:p>
          <a:p>
            <a:pPr>
              <a:buNone/>
            </a:pPr>
            <a:r>
              <a:rPr lang="en-GB" sz="2800" b="1">
                <a:solidFill>
                  <a:schemeClr val="accent3"/>
                </a:solidFill>
                <a:latin typeface="Comic Sans MS"/>
                <a:cs typeface="Times New Roman"/>
              </a:rPr>
              <a:t>All: </a:t>
            </a:r>
            <a:r>
              <a:rPr lang="en-AU" sz="2800" b="1">
                <a:latin typeface="Comic Sans MS"/>
                <a:cs typeface="Times New Roman"/>
              </a:rPr>
              <a:t>Christ is risen indeed, Alleluia! </a:t>
            </a:r>
            <a:endParaRPr lang="en-US" sz="280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US" sz="3200" b="1">
                <a:solidFill>
                  <a:schemeClr val="accent3"/>
                </a:solidFill>
                <a:latin typeface="Comic Sans MS"/>
              </a:rPr>
              <a:t>The Greeting</a:t>
            </a:r>
            <a:endParaRPr lang="en-US" sz="3200" b="1">
              <a:solidFill>
                <a:schemeClr val="accent3"/>
              </a:solidFill>
              <a:cs typeface="Times New Roman"/>
            </a:endParaRPr>
          </a:p>
        </p:txBody>
      </p:sp>
    </p:spTree>
    <p:extLst>
      <p:ext uri="{BB962C8B-B14F-4D97-AF65-F5344CB8AC3E}">
        <p14:creationId xmlns:p14="http://schemas.microsoft.com/office/powerpoint/2010/main" val="911694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1059" y="204957"/>
            <a:ext cx="10449881" cy="750096"/>
          </a:xfrm>
        </p:spPr>
        <p:txBody>
          <a:bodyPr vert="horz" lIns="91440" tIns="45720" rIns="91440" bIns="45720" rtlCol="0" anchor="t">
            <a:noAutofit/>
          </a:bodyPr>
          <a:lstStyle/>
          <a:p>
            <a:pPr>
              <a:buNone/>
            </a:pPr>
            <a:r>
              <a:rPr lang="en-GB" sz="2800" b="1">
                <a:solidFill>
                  <a:srgbClr val="E68422"/>
                </a:solidFill>
                <a:latin typeface="Comic Sans MS"/>
              </a:rPr>
              <a:t>Leader: </a:t>
            </a:r>
            <a:r>
              <a:rPr lang="en-GB" sz="2800">
                <a:latin typeface="Comic Sans MS"/>
              </a:rPr>
              <a:t>Let us pray together the prayer which Jesus gave us saying:</a:t>
            </a:r>
          </a:p>
          <a:p>
            <a:pPr>
              <a:buNone/>
            </a:pPr>
            <a:endParaRPr lang="en-AU" sz="2800" i="1">
              <a:latin typeface="Comic Sans MS" panose="030F0702030302020204" pitchFamily="66" charset="0"/>
            </a:endParaRPr>
          </a:p>
          <a:p>
            <a:pPr>
              <a:buNone/>
            </a:pPr>
            <a:endParaRPr lang="en-AU" sz="280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632746" y="955053"/>
            <a:ext cx="10926506" cy="49478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2800">
              <a:latin typeface="Comic Sans MS"/>
              <a:cs typeface="Segoe UI"/>
            </a:endParaRPr>
          </a:p>
          <a:p>
            <a:pPr>
              <a:lnSpc>
                <a:spcPct val="114999"/>
              </a:lnSpc>
            </a:pPr>
            <a:r>
              <a:rPr lang="en-US" sz="2800" b="1">
                <a:solidFill>
                  <a:srgbClr val="E68422"/>
                </a:solidFill>
                <a:latin typeface="Comic Sans MS"/>
                <a:cs typeface="Segoe UI"/>
              </a:rPr>
              <a:t>All: </a:t>
            </a:r>
            <a:r>
              <a:rPr lang="en-GB" sz="2800" b="1">
                <a:latin typeface="Comic Sans MS"/>
                <a:cs typeface="Segoe UI"/>
              </a:rPr>
              <a:t>Our Father in heaven,</a:t>
            </a:r>
            <a:r>
              <a:rPr lang="en-AU" sz="2800">
                <a:latin typeface="Comic Sans MS"/>
                <a:cs typeface="Segoe UI"/>
              </a:rPr>
              <a:t> </a:t>
            </a:r>
            <a:r>
              <a:rPr lang="en-GB" sz="2800" b="1">
                <a:latin typeface="Comic Sans MS"/>
                <a:cs typeface="Segoe UI"/>
              </a:rPr>
              <a:t>hallowed be your name,</a:t>
            </a:r>
            <a:r>
              <a:rPr lang="en-AU" sz="2800">
                <a:latin typeface="Comic Sans MS"/>
                <a:cs typeface="Segoe UI"/>
              </a:rPr>
              <a:t> </a:t>
            </a:r>
            <a:endParaRPr lang="en-US" sz="2800">
              <a:latin typeface="Comic Sans MS"/>
              <a:cs typeface="Segoe UI"/>
            </a:endParaRPr>
          </a:p>
          <a:p>
            <a:pPr>
              <a:lnSpc>
                <a:spcPct val="114999"/>
              </a:lnSpc>
            </a:pPr>
            <a:r>
              <a:rPr lang="en-GB" sz="2800" b="1">
                <a:latin typeface="Comic Sans MS"/>
                <a:cs typeface="Segoe UI"/>
              </a:rPr>
              <a:t>your kingdom come, your will be done,</a:t>
            </a:r>
            <a:r>
              <a:rPr lang="en-AU" sz="2800">
                <a:latin typeface="Comic Sans MS"/>
                <a:cs typeface="Segoe UI"/>
              </a:rPr>
              <a:t> </a:t>
            </a:r>
            <a:r>
              <a:rPr lang="en-GB" sz="2800" b="1">
                <a:latin typeface="Comic Sans MS"/>
                <a:cs typeface="Segoe UI"/>
              </a:rPr>
              <a:t>on earth as in heaven.</a:t>
            </a:r>
            <a:r>
              <a:rPr lang="en-AU" sz="2800">
                <a:latin typeface="Comic Sans MS"/>
                <a:cs typeface="Segoe UI"/>
              </a:rPr>
              <a:t> </a:t>
            </a:r>
            <a:endParaRPr lang="en-US" sz="2800">
              <a:latin typeface="Comic Sans MS"/>
              <a:cs typeface="Segoe UI"/>
            </a:endParaRPr>
          </a:p>
          <a:p>
            <a:pPr>
              <a:lnSpc>
                <a:spcPct val="114999"/>
              </a:lnSpc>
            </a:pPr>
            <a:r>
              <a:rPr lang="en-GB" sz="2800" b="1">
                <a:latin typeface="Comic Sans MS"/>
                <a:cs typeface="Segoe UI"/>
              </a:rPr>
              <a:t>Give us today our daily bread.</a:t>
            </a:r>
            <a:r>
              <a:rPr lang="en-AU" sz="2800">
                <a:latin typeface="Comic Sans MS"/>
                <a:cs typeface="Segoe UI"/>
              </a:rPr>
              <a:t> </a:t>
            </a:r>
            <a:endParaRPr lang="en-US" sz="2800">
              <a:latin typeface="Comic Sans MS"/>
              <a:cs typeface="Segoe UI"/>
            </a:endParaRPr>
          </a:p>
          <a:p>
            <a:pPr>
              <a:lnSpc>
                <a:spcPct val="114999"/>
              </a:lnSpc>
            </a:pPr>
            <a:r>
              <a:rPr lang="en-GB" sz="2800" b="1">
                <a:latin typeface="Comic Sans MS"/>
                <a:cs typeface="Segoe UI"/>
              </a:rPr>
              <a:t>Forgive us our sins </a:t>
            </a:r>
            <a:endParaRPr lang="en-US" sz="2800">
              <a:latin typeface="Comic Sans MS"/>
              <a:cs typeface="Segoe UI"/>
            </a:endParaRPr>
          </a:p>
          <a:p>
            <a:pPr>
              <a:lnSpc>
                <a:spcPct val="114999"/>
              </a:lnSpc>
            </a:pPr>
            <a:r>
              <a:rPr lang="en-GB" sz="2800" b="1">
                <a:latin typeface="Comic Sans MS"/>
                <a:cs typeface="Segoe UI"/>
              </a:rPr>
              <a:t>	as we forgive those who sin against us.</a:t>
            </a:r>
            <a:r>
              <a:rPr lang="en-AU" sz="2800">
                <a:latin typeface="Comic Sans MS"/>
                <a:cs typeface="Segoe UI"/>
              </a:rPr>
              <a:t> </a:t>
            </a:r>
            <a:endParaRPr lang="en-US" sz="2800">
              <a:latin typeface="Comic Sans MS"/>
              <a:cs typeface="Segoe UI"/>
            </a:endParaRPr>
          </a:p>
          <a:p>
            <a:pPr>
              <a:lnSpc>
                <a:spcPct val="114999"/>
              </a:lnSpc>
            </a:pPr>
            <a:r>
              <a:rPr lang="en-GB" sz="2800" b="1">
                <a:latin typeface="Comic Sans MS"/>
                <a:cs typeface="Segoe UI"/>
              </a:rPr>
              <a:t>Save us from the time of trial and deliver us from evil.</a:t>
            </a:r>
            <a:r>
              <a:rPr lang="en-AU" sz="2800">
                <a:latin typeface="Comic Sans MS"/>
                <a:cs typeface="Segoe UI"/>
              </a:rPr>
              <a:t> </a:t>
            </a:r>
            <a:endParaRPr lang="en-US" sz="2800">
              <a:latin typeface="Comic Sans MS"/>
              <a:cs typeface="Segoe UI"/>
            </a:endParaRPr>
          </a:p>
          <a:p>
            <a:pPr>
              <a:lnSpc>
                <a:spcPct val="114999"/>
              </a:lnSpc>
            </a:pPr>
            <a:r>
              <a:rPr lang="en-GB" sz="2800" b="1">
                <a:latin typeface="Comic Sans MS"/>
                <a:cs typeface="Segoe UI"/>
              </a:rPr>
              <a:t>For the kingdom, the power, and the glory are yours </a:t>
            </a:r>
            <a:endParaRPr lang="en-US" sz="2800">
              <a:latin typeface="Comic Sans MS"/>
              <a:cs typeface="Segoe UI"/>
            </a:endParaRPr>
          </a:p>
          <a:p>
            <a:pPr>
              <a:lnSpc>
                <a:spcPct val="114999"/>
              </a:lnSpc>
            </a:pPr>
            <a:r>
              <a:rPr lang="en-GB" sz="2800" b="1">
                <a:latin typeface="Comic Sans MS"/>
                <a:cs typeface="Segoe UI"/>
              </a:rPr>
              <a:t>now and for ever. </a:t>
            </a:r>
            <a:endParaRPr lang="en-US" sz="2800">
              <a:latin typeface="Comic Sans MS"/>
              <a:cs typeface="Segoe UI"/>
            </a:endParaRPr>
          </a:p>
          <a:p>
            <a:pPr>
              <a:lnSpc>
                <a:spcPct val="114999"/>
              </a:lnSpc>
            </a:pPr>
            <a:r>
              <a:rPr lang="en-GB" sz="2800" b="1">
                <a:latin typeface="Comic Sans MS"/>
                <a:cs typeface="Segoe UI"/>
              </a:rPr>
              <a:t>Amen.</a:t>
            </a:r>
            <a:endParaRPr lang="en-US" sz="2800">
              <a:cs typeface="Times New Roman"/>
            </a:endParaRPr>
          </a:p>
        </p:txBody>
      </p:sp>
    </p:spTree>
    <p:extLst>
      <p:ext uri="{BB962C8B-B14F-4D97-AF65-F5344CB8AC3E}">
        <p14:creationId xmlns:p14="http://schemas.microsoft.com/office/powerpoint/2010/main" val="3523962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US" sz="4800" b="1">
                <a:solidFill>
                  <a:srgbClr val="E68422"/>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438327" y="758591"/>
            <a:ext cx="6580912"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b="1">
                <a:solidFill>
                  <a:srgbClr val="E68422"/>
                </a:solidFill>
                <a:latin typeface="Comic Sans MS"/>
                <a:cs typeface="Segoe UI"/>
              </a:rPr>
              <a:t>Leader: </a:t>
            </a:r>
            <a:r>
              <a:rPr lang="en-US" sz="2800">
                <a:solidFill>
                  <a:srgbClr val="E68422"/>
                </a:solidFill>
                <a:latin typeface="Comic Sans MS"/>
                <a:cs typeface="Segoe UI"/>
              </a:rPr>
              <a:t>​</a:t>
            </a:r>
            <a:r>
              <a:rPr lang="en-US" sz="2800">
                <a:latin typeface="Comic Sans MS"/>
                <a:cs typeface="Segoe UI"/>
              </a:rPr>
              <a:t>As we enter a few minutes of silence together, you are invited to pray this prayer of adoration and/or spend this time in contemplation. ​</a:t>
            </a:r>
          </a:p>
          <a:p>
            <a:pPr>
              <a:lnSpc>
                <a:spcPct val="150000"/>
              </a:lnSpc>
            </a:pPr>
            <a:r>
              <a:rPr lang="en-US" sz="2800">
                <a:latin typeface="Comic Sans MS"/>
                <a:cs typeface="Segoe UI"/>
              </a:rPr>
              <a:t>The Spiritual Communion prayer follows on the next slide. </a:t>
            </a:r>
          </a:p>
          <a:p>
            <a:pPr>
              <a:lnSpc>
                <a:spcPct val="150000"/>
              </a:lnSpc>
            </a:pPr>
            <a:r>
              <a:rPr lang="en-US" sz="2800">
                <a:latin typeface="Comic Sans MS"/>
                <a:cs typeface="Segoe UI"/>
              </a:rPr>
              <a:t>Let us be still.</a:t>
            </a:r>
          </a:p>
          <a:p>
            <a:pPr>
              <a:lnSpc>
                <a:spcPct val="150000"/>
              </a:lnSpc>
            </a:pPr>
            <a:endParaRPr lang="en-US" sz="2800">
              <a:latin typeface="Comic Sans MS"/>
              <a:cs typeface="Segoe UI"/>
            </a:endParaRPr>
          </a:p>
          <a:p>
            <a:pPr>
              <a:lnSpc>
                <a:spcPct val="150000"/>
              </a:lnSpc>
            </a:pPr>
            <a:r>
              <a:rPr lang="en-US" sz="2800">
                <a:solidFill>
                  <a:srgbClr val="E68422"/>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Tree>
    <p:extLst>
      <p:ext uri="{BB962C8B-B14F-4D97-AF65-F5344CB8AC3E}">
        <p14:creationId xmlns:p14="http://schemas.microsoft.com/office/powerpoint/2010/main" val="2536535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433444" y="186926"/>
            <a:ext cx="7051535" cy="6484147"/>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800">
                <a:latin typeface="Comic Sans MS" panose="030F0902030302020204" pitchFamily="66" charset="0"/>
              </a:rPr>
              <a:t>Dear Lord, </a:t>
            </a:r>
          </a:p>
          <a:p>
            <a:pPr lvl="0" eaLnBrk="0" fontAlgn="base" hangingPunct="0">
              <a:lnSpc>
                <a:spcPct val="150000"/>
              </a:lnSpc>
              <a:spcBef>
                <a:spcPct val="0"/>
              </a:spcBef>
              <a:spcAft>
                <a:spcPct val="0"/>
              </a:spcAft>
            </a:pPr>
            <a:r>
              <a:rPr lang="en-US" altLang="en-US" sz="2800">
                <a:latin typeface="Comic Sans MS" panose="030F0902030302020204" pitchFamily="66" charset="0"/>
              </a:rPr>
              <a:t>when things happen that make us scared: </a:t>
            </a:r>
          </a:p>
          <a:p>
            <a:pPr lvl="0" eaLnBrk="0" fontAlgn="base" hangingPunct="0">
              <a:lnSpc>
                <a:spcPct val="150000"/>
              </a:lnSpc>
              <a:spcBef>
                <a:spcPct val="0"/>
              </a:spcBef>
              <a:spcAft>
                <a:spcPct val="0"/>
              </a:spcAft>
            </a:pPr>
            <a:r>
              <a:rPr lang="en-US" altLang="en-US" sz="2800">
                <a:latin typeface="Comic Sans MS" panose="030F0902030302020204" pitchFamily="66" charset="0"/>
              </a:rPr>
              <a:t>help us to know you are with us; </a:t>
            </a:r>
          </a:p>
          <a:p>
            <a:pPr lvl="0" eaLnBrk="0" fontAlgn="base" hangingPunct="0">
              <a:lnSpc>
                <a:spcPct val="150000"/>
              </a:lnSpc>
              <a:spcBef>
                <a:spcPct val="0"/>
              </a:spcBef>
              <a:spcAft>
                <a:spcPct val="0"/>
              </a:spcAft>
            </a:pPr>
            <a:r>
              <a:rPr lang="en-US" altLang="en-US" sz="2800">
                <a:latin typeface="Comic Sans MS" panose="030F0902030302020204" pitchFamily="66" charset="0"/>
              </a:rPr>
              <a:t>help us to hear you saying </a:t>
            </a:r>
          </a:p>
          <a:p>
            <a:pPr lvl="0" eaLnBrk="0" fontAlgn="base" hangingPunct="0">
              <a:lnSpc>
                <a:spcPct val="150000"/>
              </a:lnSpc>
              <a:spcBef>
                <a:spcPct val="0"/>
              </a:spcBef>
              <a:spcAft>
                <a:spcPct val="0"/>
              </a:spcAft>
            </a:pPr>
            <a:r>
              <a:rPr lang="en-US" altLang="en-US" sz="2800">
                <a:latin typeface="Comic Sans MS" panose="030F0902030302020204" pitchFamily="66" charset="0"/>
              </a:rPr>
              <a:t>	‘Do not be afraid’; </a:t>
            </a:r>
          </a:p>
          <a:p>
            <a:pPr lvl="0" eaLnBrk="0" fontAlgn="base" hangingPunct="0">
              <a:lnSpc>
                <a:spcPct val="150000"/>
              </a:lnSpc>
              <a:spcBef>
                <a:spcPct val="0"/>
              </a:spcBef>
              <a:spcAft>
                <a:spcPct val="0"/>
              </a:spcAft>
            </a:pPr>
            <a:r>
              <a:rPr lang="en-US" altLang="en-US" sz="2800">
                <a:latin typeface="Comic Sans MS" panose="030F0902030302020204" pitchFamily="66" charset="0"/>
              </a:rPr>
              <a:t>help us to remember that on Easter Day 	you turned fear to joy; </a:t>
            </a:r>
          </a:p>
          <a:p>
            <a:pPr lvl="0" eaLnBrk="0" fontAlgn="base" hangingPunct="0">
              <a:lnSpc>
                <a:spcPct val="150000"/>
              </a:lnSpc>
              <a:spcBef>
                <a:spcPct val="0"/>
              </a:spcBef>
              <a:spcAft>
                <a:spcPct val="0"/>
              </a:spcAft>
            </a:pPr>
            <a:r>
              <a:rPr lang="en-US" altLang="en-US" sz="2800">
                <a:latin typeface="Comic Sans MS" panose="030F0902030302020204" pitchFamily="66" charset="0"/>
              </a:rPr>
              <a:t>and help us to share this good news with 	others.</a:t>
            </a:r>
            <a:br>
              <a:rPr lang="en-US" altLang="en-US" sz="2800">
                <a:latin typeface="Comic Sans MS" panose="030F0902030302020204" pitchFamily="66" charset="0"/>
              </a:rPr>
            </a:br>
            <a:r>
              <a:rPr lang="en-US" altLang="en-US" sz="2800">
                <a:latin typeface="Comic Sans MS" panose="030F0902030302020204" pitchFamily="66" charset="0"/>
              </a:rPr>
              <a:t>Amen.</a:t>
            </a:r>
          </a:p>
        </p:txBody>
      </p:sp>
      <p:pic>
        <p:nvPicPr>
          <p:cNvPr id="8" name="Picture 7" descr="A statue of a person sitting on a stone&#10;&#10;AI-generated content may be incorrect.">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4979" y="961795"/>
            <a:ext cx="4268694" cy="4268694"/>
          </a:xfrm>
          <a:prstGeom prst="rect">
            <a:avLst/>
          </a:prstGeom>
        </p:spPr>
      </p:pic>
    </p:spTree>
    <p:extLst>
      <p:ext uri="{BB962C8B-B14F-4D97-AF65-F5344CB8AC3E}">
        <p14:creationId xmlns:p14="http://schemas.microsoft.com/office/powerpoint/2010/main" val="2505000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smtClean="0"/>
              <a:t>44</a:t>
            </a:fld>
            <a:endParaRPr lang="en-AU"/>
          </a:p>
        </p:txBody>
      </p:sp>
      <p:pic>
        <p:nvPicPr>
          <p:cNvPr id="3" name="Picture 2" descr="A golden chalice with grapes and bread on a plate&#10;&#10;Description automatically generated">
            <a:extLst>
              <a:ext uri="{FF2B5EF4-FFF2-40B4-BE49-F238E27FC236}">
                <a16:creationId xmlns:a16="http://schemas.microsoft.com/office/drawing/2014/main" id="{B050B1E6-C20F-C7E9-0F31-C426461F0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017"/>
            <a:ext cx="6096000" cy="6868734"/>
          </a:xfrm>
          <a:prstGeom prst="rect">
            <a:avLst/>
          </a:prstGeom>
          <a:solidFill>
            <a:schemeClr val="accent3"/>
          </a:solidFill>
        </p:spPr>
      </p:pic>
      <p:sp>
        <p:nvSpPr>
          <p:cNvPr id="5" name="TextBox 4">
            <a:extLst>
              <a:ext uri="{FF2B5EF4-FFF2-40B4-BE49-F238E27FC236}">
                <a16:creationId xmlns:a16="http://schemas.microsoft.com/office/drawing/2014/main" id="{A56EBE17-B1FC-2FDD-2A04-66EF22D93121}"/>
              </a:ext>
            </a:extLst>
          </p:cNvPr>
          <p:cNvSpPr txBox="1"/>
          <p:nvPr/>
        </p:nvSpPr>
        <p:spPr>
          <a:xfrm>
            <a:off x="0" y="1"/>
            <a:ext cx="6095999" cy="710963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chemeClr val="bg1"/>
              </a:solidFill>
              <a:latin typeface="Comic Sans MS"/>
            </a:endParaRPr>
          </a:p>
          <a:p>
            <a:r>
              <a:rPr lang="en-US" sz="2400">
                <a:solidFill>
                  <a:schemeClr val="bg1"/>
                </a:solidFill>
                <a:latin typeface="Comic Sans MS"/>
              </a:rPr>
              <a:t>  Oh, my Lord Jesus I turn to you   </a:t>
            </a:r>
          </a:p>
          <a:p>
            <a:r>
              <a:rPr lang="en-US" sz="2400">
                <a:solidFill>
                  <a:schemeClr val="bg1"/>
                </a:solidFill>
                <a:latin typeface="Comic Sans MS"/>
              </a:rPr>
              <a:t>  present at the Altar and in the  </a:t>
            </a:r>
          </a:p>
          <a:p>
            <a:r>
              <a:rPr lang="en-US" sz="2400">
                <a:solidFill>
                  <a:schemeClr val="bg1"/>
                </a:solidFill>
                <a:latin typeface="Comic Sans MS"/>
              </a:rPr>
              <a:t> Tabernacle. I believe that you are </a:t>
            </a:r>
          </a:p>
          <a:p>
            <a:r>
              <a:rPr lang="en-US" sz="2400">
                <a:solidFill>
                  <a:schemeClr val="bg1"/>
                </a:solidFill>
                <a:latin typeface="Comic Sans MS"/>
              </a:rPr>
              <a:t>  present in the Holy Sacrament of your </a:t>
            </a:r>
          </a:p>
          <a:p>
            <a:r>
              <a:rPr lang="en-US" sz="2400">
                <a:solidFill>
                  <a:schemeClr val="bg1"/>
                </a:solidFill>
                <a:latin typeface="Comic Sans MS"/>
              </a:rPr>
              <a:t>  most Sacred Body and Blood. I love you </a:t>
            </a:r>
          </a:p>
          <a:p>
            <a:r>
              <a:rPr lang="en-US" sz="2400">
                <a:solidFill>
                  <a:schemeClr val="bg1"/>
                </a:solidFill>
                <a:latin typeface="Comic Sans MS"/>
              </a:rPr>
              <a:t>  above all things and I desire to receive </a:t>
            </a:r>
          </a:p>
          <a:p>
            <a:r>
              <a:rPr lang="en-US" sz="2400">
                <a:solidFill>
                  <a:schemeClr val="bg1"/>
                </a:solidFill>
                <a:latin typeface="Comic Sans MS"/>
              </a:rPr>
              <a:t>  you into my Soul. I cannot at this </a:t>
            </a:r>
          </a:p>
          <a:p>
            <a:r>
              <a:rPr lang="en-US" sz="2400">
                <a:solidFill>
                  <a:schemeClr val="bg1"/>
                </a:solidFill>
                <a:latin typeface="Comic Sans MS"/>
              </a:rPr>
              <a:t>  moment receive you Sacramentally in</a:t>
            </a:r>
          </a:p>
          <a:p>
            <a:r>
              <a:rPr lang="en-US" sz="2400">
                <a:solidFill>
                  <a:schemeClr val="bg1"/>
                </a:solidFill>
                <a:latin typeface="Comic Sans MS"/>
              </a:rPr>
              <a:t>  Holy Communion. Come spiritually into </a:t>
            </a:r>
          </a:p>
          <a:p>
            <a:r>
              <a:rPr lang="en-US" sz="2400">
                <a:solidFill>
                  <a:schemeClr val="bg1"/>
                </a:solidFill>
                <a:latin typeface="Comic Sans MS"/>
              </a:rPr>
              <a:t>  my heart. Purify it, Sanctify it. Render  </a:t>
            </a:r>
          </a:p>
          <a:p>
            <a:r>
              <a:rPr lang="en-US" sz="2400">
                <a:solidFill>
                  <a:schemeClr val="bg1"/>
                </a:solidFill>
                <a:latin typeface="Comic Sans MS"/>
              </a:rPr>
              <a:t>  my heart like your own heart. </a:t>
            </a:r>
            <a:endParaRPr lang="en-US" sz="2400">
              <a:solidFill>
                <a:schemeClr val="bg1"/>
              </a:solidFill>
              <a:latin typeface="Times New Roman"/>
              <a:cs typeface="Times New Roman"/>
            </a:endParaRPr>
          </a:p>
          <a:p>
            <a:r>
              <a:rPr lang="en-US" sz="2400">
                <a:solidFill>
                  <a:schemeClr val="bg1"/>
                </a:solidFill>
                <a:latin typeface="Comic Sans MS"/>
              </a:rPr>
              <a:t>  I embrace you as if you were already </a:t>
            </a:r>
          </a:p>
          <a:p>
            <a:r>
              <a:rPr lang="en-US" sz="2400">
                <a:solidFill>
                  <a:schemeClr val="bg1"/>
                </a:solidFill>
                <a:latin typeface="Comic Sans MS"/>
              </a:rPr>
              <a:t>  there and unite myself wholly with </a:t>
            </a:r>
          </a:p>
          <a:p>
            <a:r>
              <a:rPr lang="en-US" sz="2400">
                <a:solidFill>
                  <a:schemeClr val="bg1"/>
                </a:solidFill>
                <a:latin typeface="Comic Sans MS"/>
              </a:rPr>
              <a:t>  you. Never permit me to be separated </a:t>
            </a:r>
          </a:p>
          <a:p>
            <a:r>
              <a:rPr lang="en-US" sz="2400">
                <a:solidFill>
                  <a:schemeClr val="bg1"/>
                </a:solidFill>
                <a:latin typeface="Comic Sans MS"/>
              </a:rPr>
              <a:t>  from you. Lord, I am not worthy to </a:t>
            </a:r>
          </a:p>
          <a:p>
            <a:r>
              <a:rPr lang="en-US" sz="2400">
                <a:solidFill>
                  <a:schemeClr val="bg1"/>
                </a:solidFill>
                <a:latin typeface="Comic Sans MS"/>
              </a:rPr>
              <a:t>  receive you, but only say the word and I </a:t>
            </a:r>
          </a:p>
          <a:p>
            <a:r>
              <a:rPr lang="en-US" sz="2400">
                <a:solidFill>
                  <a:schemeClr val="bg1"/>
                </a:solidFill>
                <a:latin typeface="Comic Sans MS"/>
              </a:rPr>
              <a:t>  shall be healed. Amen</a:t>
            </a:r>
          </a:p>
          <a:p>
            <a:endParaRPr lang="en-US" sz="2400">
              <a:solidFill>
                <a:schemeClr val="bg1"/>
              </a:solidFill>
              <a:latin typeface="Comic Sans MS"/>
            </a:endParaRPr>
          </a:p>
        </p:txBody>
      </p:sp>
      <p:sp>
        <p:nvSpPr>
          <p:cNvPr id="6" name="TextBox 5">
            <a:extLst>
              <a:ext uri="{FF2B5EF4-FFF2-40B4-BE49-F238E27FC236}">
                <a16:creationId xmlns:a16="http://schemas.microsoft.com/office/drawing/2014/main" id="{CAC2B7F4-16C8-5675-C30F-B6DD1491E095}"/>
              </a:ext>
            </a:extLst>
          </p:cNvPr>
          <p:cNvSpPr txBox="1"/>
          <p:nvPr/>
        </p:nvSpPr>
        <p:spPr>
          <a:xfrm>
            <a:off x="5999017" y="367983"/>
            <a:ext cx="2559526"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b="1">
                <a:solidFill>
                  <a:srgbClr val="E68422"/>
                </a:solidFill>
                <a:latin typeface="Comic Sans MS"/>
                <a:cs typeface="Times New Roman"/>
              </a:rPr>
              <a:t>Making a </a:t>
            </a:r>
            <a:endParaRPr lang="en-AU" sz="3200" b="1">
              <a:solidFill>
                <a:srgbClr val="E68422"/>
              </a:solidFill>
              <a:latin typeface="Times New Roman"/>
              <a:cs typeface="Times New Roman"/>
            </a:endParaRPr>
          </a:p>
          <a:p>
            <a:pPr algn="ctr">
              <a:lnSpc>
                <a:spcPct val="90000"/>
              </a:lnSpc>
              <a:spcAft>
                <a:spcPts val="600"/>
              </a:spcAft>
            </a:pPr>
            <a:r>
              <a:rPr lang="en-AU" sz="3200" b="1">
                <a:solidFill>
                  <a:srgbClr val="E68422"/>
                </a:solidFill>
                <a:latin typeface="Comic Sans MS"/>
                <a:cs typeface="Times New Roman"/>
              </a:rPr>
              <a:t>Spiritual Communion</a:t>
            </a:r>
          </a:p>
          <a:p>
            <a:pPr algn="ctr">
              <a:lnSpc>
                <a:spcPct val="90000"/>
              </a:lnSpc>
              <a:spcAft>
                <a:spcPts val="600"/>
              </a:spcAft>
            </a:pPr>
            <a:r>
              <a:rPr lang="en-AU" sz="2000" b="1">
                <a:solidFill>
                  <a:srgbClr val="E68422"/>
                </a:solidFill>
                <a:latin typeface="Comic Sans MS"/>
                <a:cs typeface="Times New Roman"/>
              </a:rPr>
              <a:t>(Prayed in silence)</a:t>
            </a:r>
            <a:endParaRPr lang="en-AU" sz="2400" b="1">
              <a:solidFill>
                <a:srgbClr val="E68422"/>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594" y="499537"/>
            <a:ext cx="9306232" cy="4647426"/>
          </a:xfrm>
          <a:prstGeom prst="rect">
            <a:avLst/>
          </a:prstGeom>
          <a:noFill/>
        </p:spPr>
        <p:txBody>
          <a:bodyPr wrap="square" lIns="91440" tIns="45720" rIns="91440" bIns="45720" rtlCol="0" anchor="t">
            <a:spAutoFit/>
          </a:bodyPr>
          <a:lstStyle/>
          <a:p>
            <a:pPr algn="ctr"/>
            <a:r>
              <a:rPr lang="en-US" sz="3600">
                <a:solidFill>
                  <a:srgbClr val="E68422"/>
                </a:solidFill>
                <a:latin typeface="Comic Sans MS"/>
              </a:rPr>
              <a:t>Leader unmutes</a:t>
            </a:r>
          </a:p>
          <a:p>
            <a:pPr algn="ctr"/>
            <a:endParaRPr lang="en-US" sz="2400">
              <a:solidFill>
                <a:srgbClr val="E68422"/>
              </a:solidFill>
              <a:latin typeface="Comic Sans MS" panose="030F0702030302020204" pitchFamily="66" charset="0"/>
              <a:cs typeface="Times New Roman"/>
            </a:endParaRPr>
          </a:p>
          <a:p>
            <a:pPr algn="ctr"/>
            <a:r>
              <a:rPr lang="en-US" sz="4000" b="1">
                <a:solidFill>
                  <a:srgbClr val="E68422"/>
                </a:solidFill>
                <a:latin typeface="Comic Sans MS"/>
              </a:rPr>
              <a:t>Our final song is</a:t>
            </a:r>
          </a:p>
          <a:p>
            <a:pPr algn="ctr"/>
            <a:r>
              <a:rPr lang="en-US" sz="4000" b="1">
                <a:solidFill>
                  <a:srgbClr val="E68422"/>
                </a:solidFill>
                <a:latin typeface="Comic Sans MS"/>
                <a:ea typeface="Aptos" panose="020B0004020202020204" pitchFamily="34" charset="0"/>
                <a:cs typeface="Times New Roman"/>
              </a:rPr>
              <a:t>Risen</a:t>
            </a:r>
          </a:p>
          <a:p>
            <a:pPr algn="ctr"/>
            <a:endParaRPr lang="en-US" sz="3600">
              <a:solidFill>
                <a:srgbClr val="E68422"/>
              </a:solidFill>
              <a:latin typeface="Comic Sans MS"/>
              <a:ea typeface="Aptos" panose="020B0004020202020204" pitchFamily="34" charset="0"/>
              <a:cs typeface="Times New Roman"/>
            </a:endParaRPr>
          </a:p>
          <a:p>
            <a:pPr algn="ctr"/>
            <a:r>
              <a:rPr lang="en-US" sz="2800">
                <a:solidFill>
                  <a:srgbClr val="E68422"/>
                </a:solidFill>
                <a:ea typeface="+mn-lt"/>
                <a:cs typeface="+mn-lt"/>
                <a:hlinkClick r:id="rId2"/>
              </a:rPr>
              <a:t>https://www.youtube.com/watch?v=0GSt_cAzkVY</a:t>
            </a:r>
            <a:endParaRPr lang="en-US"/>
          </a:p>
          <a:p>
            <a:pPr algn="ctr"/>
            <a:endParaRPr lang="en-US" sz="2800">
              <a:solidFill>
                <a:srgbClr val="E68422"/>
              </a:solidFill>
              <a:latin typeface="Comic Sans MS" panose="030F0902030302020204" pitchFamily="66" charset="0"/>
              <a:ea typeface="Calibri"/>
              <a:cs typeface="Calibri"/>
            </a:endParaRPr>
          </a:p>
          <a:p>
            <a:pPr algn="ctr"/>
            <a:r>
              <a:rPr lang="en-US" sz="3200">
                <a:solidFill>
                  <a:srgbClr val="E68422"/>
                </a:solidFill>
                <a:latin typeface="Comic Sans MS"/>
                <a:cs typeface="Segoe UI"/>
              </a:rPr>
              <a:t>​</a:t>
            </a:r>
            <a:r>
              <a:rPr lang="en-US" sz="3200" b="0" i="0" u="none" strike="noStrike">
                <a:solidFill>
                  <a:srgbClr val="E68422"/>
                </a:solidFill>
                <a:effectLst/>
                <a:latin typeface="Comic Sans MS"/>
              </a:rPr>
              <a:t>We stay on mute</a:t>
            </a:r>
            <a:endParaRPr lang="en-US" sz="3200">
              <a:solidFill>
                <a:srgbClr val="E68422"/>
              </a:solidFill>
              <a:latin typeface="Comic Sans MS"/>
              <a:ea typeface="+mn-lt"/>
              <a:cs typeface="+mn-lt"/>
            </a:endParaRPr>
          </a:p>
          <a:p>
            <a:pPr algn="ctr"/>
            <a:r>
              <a:rPr lang="en-US" sz="3200">
                <a:solidFill>
                  <a:srgbClr val="E68422"/>
                </a:solidFill>
                <a:latin typeface="Comic Sans MS"/>
                <a:ea typeface="+mn-lt"/>
                <a:cs typeface="+mn-lt"/>
              </a:rPr>
              <a:t>Leader and Cantor mute</a:t>
            </a:r>
            <a:endParaRPr lang="en-US">
              <a:solidFill>
                <a:srgbClr val="E68422"/>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0731" y="964946"/>
            <a:ext cx="10050536" cy="5606984"/>
          </a:xfrm>
          <a:prstGeom prst="rect">
            <a:avLst/>
          </a:prstGeom>
        </p:spPr>
        <p:txBody>
          <a:bodyPr wrap="square" lIns="91440" tIns="45720" rIns="91440" bIns="45720" anchor="t">
            <a:spAutoFit/>
          </a:bodyPr>
          <a:lstStyle/>
          <a:p>
            <a:pPr>
              <a:lnSpc>
                <a:spcPct val="150000"/>
              </a:lnSpc>
            </a:pPr>
            <a:r>
              <a:rPr lang="en-US" sz="2800" b="1">
                <a:solidFill>
                  <a:srgbClr val="E68422"/>
                </a:solidFill>
                <a:latin typeface="Comic Sans MS" panose="030F0902030302020204" pitchFamily="66" charset="0"/>
              </a:rPr>
              <a:t>Leader: </a:t>
            </a:r>
            <a:r>
              <a:rPr lang="en-US" sz="2800">
                <a:latin typeface="Comic Sans MS" panose="030F0902030302020204" pitchFamily="66" charset="0"/>
              </a:rPr>
              <a:t>We pray our sending prayer together.</a:t>
            </a:r>
          </a:p>
          <a:p>
            <a:pPr>
              <a:lnSpc>
                <a:spcPct val="150000"/>
              </a:lnSpc>
            </a:pPr>
            <a:r>
              <a:rPr lang="en-US" sz="1200">
                <a:solidFill>
                  <a:srgbClr val="E3960B"/>
                </a:solidFill>
                <a:latin typeface="Comic Sans MS" panose="030F0902030302020204" pitchFamily="66" charset="0"/>
              </a:rPr>
              <a:t>  </a:t>
            </a:r>
            <a:endParaRPr lang="en-US" sz="1100">
              <a:solidFill>
                <a:srgbClr val="E3960B"/>
              </a:solidFill>
              <a:latin typeface="Comic Sans MS" panose="030F0902030302020204" pitchFamily="66" charset="0"/>
            </a:endParaRPr>
          </a:p>
          <a:p>
            <a:pPr eaLnBrk="0" fontAlgn="base" hangingPunct="0">
              <a:lnSpc>
                <a:spcPct val="150000"/>
              </a:lnSpc>
              <a:spcBef>
                <a:spcPct val="0"/>
              </a:spcBef>
              <a:spcAft>
                <a:spcPct val="0"/>
              </a:spcAft>
            </a:pPr>
            <a:r>
              <a:rPr lang="en-US" sz="2800" b="1">
                <a:solidFill>
                  <a:srgbClr val="E68422"/>
                </a:solidFill>
                <a:latin typeface="Comic Sans MS"/>
              </a:rPr>
              <a:t>All: </a:t>
            </a:r>
            <a:r>
              <a:rPr lang="en-US" altLang="en-US" sz="2800" b="1">
                <a:solidFill>
                  <a:srgbClr val="232323"/>
                </a:solidFill>
                <a:latin typeface="Comic Sans MS"/>
              </a:rPr>
              <a:t>Thank you, Lord, for this wonderful, hopeful day.</a:t>
            </a:r>
            <a:br>
              <a:rPr lang="en-US" altLang="en-US" sz="2800" b="1">
                <a:latin typeface="Comic Sans MS" panose="030F0902030302020204" pitchFamily="66" charset="0"/>
              </a:rPr>
            </a:br>
            <a:r>
              <a:rPr lang="en-US" altLang="en-US" sz="2800" b="1">
                <a:solidFill>
                  <a:srgbClr val="232323"/>
                </a:solidFill>
                <a:latin typeface="Comic Sans MS"/>
              </a:rPr>
              <a:t>Thank you that you are alive and with us </a:t>
            </a:r>
            <a:br>
              <a:rPr lang="en-US" altLang="en-US" sz="2800" b="1">
                <a:latin typeface="Comic Sans MS" panose="030F0902030302020204" pitchFamily="66" charset="0"/>
              </a:rPr>
            </a:br>
            <a:r>
              <a:rPr lang="en-US" altLang="en-US" sz="2800" b="1">
                <a:solidFill>
                  <a:srgbClr val="232323"/>
                </a:solidFill>
                <a:latin typeface="Comic Sans MS"/>
              </a:rPr>
              <a:t>in all the celebrations and challenges of life.</a:t>
            </a:r>
            <a:br>
              <a:rPr lang="en-US" altLang="en-US" sz="2800" b="1">
                <a:latin typeface="Comic Sans MS" panose="030F0902030302020204" pitchFamily="66" charset="0"/>
              </a:rPr>
            </a:br>
            <a:r>
              <a:rPr lang="en-US" altLang="en-US" sz="2800" b="1">
                <a:solidFill>
                  <a:srgbClr val="232323"/>
                </a:solidFill>
                <a:latin typeface="Comic Sans MS"/>
              </a:rPr>
              <a:t>Go with us now to enjoy our celebrations</a:t>
            </a:r>
            <a:br>
              <a:rPr lang="en-US" altLang="en-US" sz="2800" b="1">
                <a:latin typeface="Comic Sans MS" panose="030F0902030302020204" pitchFamily="66" charset="0"/>
              </a:rPr>
            </a:br>
            <a:r>
              <a:rPr lang="en-US" altLang="en-US" sz="2800" b="1">
                <a:solidFill>
                  <a:srgbClr val="232323"/>
                </a:solidFill>
                <a:latin typeface="Comic Sans MS"/>
              </a:rPr>
              <a:t>and face any challenges ahead. May we share your good news and blessing with all those we meet this week. </a:t>
            </a:r>
          </a:p>
          <a:p>
            <a:pPr eaLnBrk="0" fontAlgn="base" hangingPunct="0">
              <a:lnSpc>
                <a:spcPct val="150000"/>
              </a:lnSpc>
              <a:spcBef>
                <a:spcPct val="0"/>
              </a:spcBef>
              <a:spcAft>
                <a:spcPct val="0"/>
              </a:spcAft>
            </a:pPr>
            <a:r>
              <a:rPr lang="en-AU" sz="2800" b="1">
                <a:latin typeface="Comic Sans MS"/>
              </a:rPr>
              <a:t>Amen.</a:t>
            </a:r>
            <a:endParaRPr lang="en-US" altLang="en-US" sz="2800" b="1">
              <a:latin typeface="Comic Sans MS"/>
            </a:endParaRPr>
          </a:p>
        </p:txBody>
      </p:sp>
      <p:sp>
        <p:nvSpPr>
          <p:cNvPr id="4" name="TextBox 3"/>
          <p:cNvSpPr txBox="1"/>
          <p:nvPr/>
        </p:nvSpPr>
        <p:spPr>
          <a:xfrm>
            <a:off x="4504859" y="380171"/>
            <a:ext cx="3182281" cy="584775"/>
          </a:xfrm>
          <a:prstGeom prst="rect">
            <a:avLst/>
          </a:prstGeom>
          <a:noFill/>
        </p:spPr>
        <p:txBody>
          <a:bodyPr wrap="none" lIns="91440" tIns="45720" rIns="91440" bIns="45720" rtlCol="0" anchor="t">
            <a:spAutoFit/>
          </a:bodyPr>
          <a:lstStyle/>
          <a:p>
            <a:r>
              <a:rPr lang="en-US" sz="3200" b="1">
                <a:solidFill>
                  <a:srgbClr val="E68422"/>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E68422"/>
                </a:solidFill>
                <a:latin typeface="Comic Sans MS"/>
              </a:rPr>
              <a:t>Leader and cantor unmute</a:t>
            </a:r>
            <a:endParaRPr lang="en-GB" b="1">
              <a:solidFill>
                <a:srgbClr val="E68422"/>
              </a:solidFill>
            </a:endParaRPr>
          </a:p>
        </p:txBody>
      </p:sp>
    </p:spTree>
    <p:extLst>
      <p:ext uri="{BB962C8B-B14F-4D97-AF65-F5344CB8AC3E}">
        <p14:creationId xmlns:p14="http://schemas.microsoft.com/office/powerpoint/2010/main" val="4104309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47</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798705" y="1525754"/>
            <a:ext cx="10594588" cy="3806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a:solidFill>
                  <a:srgbClr val="E68422"/>
                </a:solidFill>
                <a:latin typeface="Comic Sans MS"/>
              </a:rPr>
              <a:t>Leader: </a:t>
            </a:r>
            <a:r>
              <a:rPr lang="en-AU" sz="2800">
                <a:latin typeface="Comic Sans MS"/>
              </a:rPr>
              <a:t>Let us all invite God’s blessings together,</a:t>
            </a:r>
            <a:endParaRPr lang="en-US" sz="2800">
              <a:cs typeface="Times New Roman"/>
            </a:endParaRPr>
          </a:p>
          <a:p>
            <a:pPr marL="383540">
              <a:lnSpc>
                <a:spcPct val="150000"/>
              </a:lnSpc>
            </a:pPr>
            <a:endParaRPr lang="en-AU" sz="2400">
              <a:cs typeface="Times New Roman"/>
            </a:endParaRPr>
          </a:p>
          <a:p>
            <a:pPr marL="383540">
              <a:lnSpc>
                <a:spcPct val="150000"/>
              </a:lnSpc>
            </a:pPr>
            <a:r>
              <a:rPr lang="en-AU" sz="2800" b="1">
                <a:solidFill>
                  <a:srgbClr val="E68422"/>
                </a:solidFill>
                <a:latin typeface="Comic Sans MS"/>
              </a:rPr>
              <a:t>All: </a:t>
            </a:r>
            <a:r>
              <a:rPr lang="en-AU" sz="2800" b="1">
                <a:latin typeface="Comic Sans MS"/>
              </a:rPr>
              <a:t>May the Lord bless us and keep us.</a:t>
            </a:r>
          </a:p>
          <a:p>
            <a:pPr marL="383540">
              <a:lnSpc>
                <a:spcPct val="150000"/>
              </a:lnSpc>
            </a:pPr>
            <a:r>
              <a:rPr lang="en-AU" sz="2800" b="1">
                <a:latin typeface="Comic Sans MS"/>
              </a:rPr>
              <a:t>May the Lord’s face shine upon us and be gracious to us. </a:t>
            </a:r>
          </a:p>
          <a:p>
            <a:pPr marL="383540">
              <a:lnSpc>
                <a:spcPct val="150000"/>
              </a:lnSpc>
            </a:pPr>
            <a:r>
              <a:rPr lang="en-AU" sz="2800" b="1">
                <a:latin typeface="Comic Sans MS"/>
              </a:rPr>
              <a:t>May the Lord’s countenance be lifted upon us, </a:t>
            </a:r>
            <a:endParaRPr lang="en-AU"/>
          </a:p>
          <a:p>
            <a:pPr marL="383540">
              <a:lnSpc>
                <a:spcPct val="150000"/>
              </a:lnSpc>
            </a:pPr>
            <a:r>
              <a:rPr lang="en-AU" sz="2800" b="1">
                <a:latin typeface="Comic Sans MS"/>
              </a:rPr>
              <a:t>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4889" y="362386"/>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a:solidFill>
                  <a:srgbClr val="E68422"/>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48</a:t>
            </a:fld>
            <a:endParaRPr lang="en-AU"/>
          </a:p>
        </p:txBody>
      </p:sp>
      <p:sp>
        <p:nvSpPr>
          <p:cNvPr id="3" name="TextBox 2"/>
          <p:cNvSpPr txBox="1"/>
          <p:nvPr/>
        </p:nvSpPr>
        <p:spPr>
          <a:xfrm>
            <a:off x="4175249" y="253226"/>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a:solidFill>
                  <a:srgbClr val="E68422"/>
                </a:solidFill>
                <a:latin typeface="Comic Sans MS"/>
              </a:rPr>
              <a:t>Notices</a:t>
            </a:r>
            <a:endParaRPr lang="en-US" sz="2400">
              <a:solidFill>
                <a:srgbClr val="E68422"/>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791786" y="1002534"/>
            <a:ext cx="10608427" cy="4852932"/>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a:latin typeface="Comic Sans MS"/>
              </a:rPr>
              <a:t>Happy Easter everyone! 🐣✝️ Please feel free to bring along an ethical egg to fellowship as we continue to celebrate Easter together.</a:t>
            </a:r>
          </a:p>
          <a:p>
            <a:pPr marL="342900" indent="-342900">
              <a:lnSpc>
                <a:spcPct val="150000"/>
              </a:lnSpc>
              <a:spcAft>
                <a:spcPts val="1200"/>
              </a:spcAft>
              <a:buFont typeface="Arial" panose="020B0604020202020204" pitchFamily="34" charset="0"/>
              <a:buChar char="•"/>
            </a:pPr>
            <a:r>
              <a:rPr lang="en-AU" sz="2800">
                <a:latin typeface="Comic Sans MS"/>
              </a:rPr>
              <a:t>Our Wednesday study is on a short break, after the conclusion of the Lenten study. </a:t>
            </a:r>
          </a:p>
          <a:p>
            <a:pPr marL="342900" indent="-342900">
              <a:lnSpc>
                <a:spcPct val="150000"/>
              </a:lnSpc>
              <a:spcAft>
                <a:spcPts val="1200"/>
              </a:spcAft>
              <a:buFont typeface="Arial" panose="020B0604020202020204" pitchFamily="34" charset="0"/>
              <a:buChar char="•"/>
            </a:pPr>
            <a:r>
              <a:rPr lang="en-AU" sz="2800" b="0" i="0" u="none" strike="noStrike">
                <a:effectLst/>
                <a:latin typeface="Comic Sans MS"/>
              </a:rPr>
              <a:t>See HHO Events page for further upcoming events </a:t>
            </a:r>
            <a:r>
              <a:rPr lang="en-AU" sz="2800" b="0" i="0" u="none" strike="noStrike">
                <a:effectLst/>
                <a:latin typeface="Comic Sans MS"/>
                <a:hlinkClick r:id="rId2"/>
              </a:rPr>
              <a:t>HHO Events</a:t>
            </a:r>
            <a:endParaRPr lang="en-AU" sz="2800" b="0" i="0" u="none" strike="noStrike">
              <a:effectLst/>
              <a:latin typeface="Comic Sans MS"/>
            </a:endParaRPr>
          </a:p>
        </p:txBody>
      </p:sp>
    </p:spTree>
    <p:extLst>
      <p:ext uri="{BB962C8B-B14F-4D97-AF65-F5344CB8AC3E}">
        <p14:creationId xmlns:p14="http://schemas.microsoft.com/office/powerpoint/2010/main" val="1847901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49</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a:solidFill>
                  <a:srgbClr val="E68422"/>
                </a:solidFill>
                <a:latin typeface="Comic Sans MS"/>
              </a:rPr>
              <a:t>Leader: </a:t>
            </a:r>
            <a:r>
              <a:rPr lang="en-US" sz="2400">
                <a:latin typeface="Comic Sans MS"/>
              </a:rPr>
              <a:t>Thank you for your regular gifts to this ministry. Offerings are most welcome via:</a:t>
            </a:r>
            <a:endParaRPr lang="en-US"/>
          </a:p>
          <a:p>
            <a:pPr>
              <a:lnSpc>
                <a:spcPct val="150000"/>
              </a:lnSpc>
            </a:pPr>
            <a:endParaRPr lang="en-US" sz="1000">
              <a:latin typeface="Comic Sans MS"/>
            </a:endParaRPr>
          </a:p>
          <a:p>
            <a:pPr marL="342900">
              <a:lnSpc>
                <a:spcPct val="150000"/>
              </a:lnSpc>
              <a:buFont typeface="Arial" panose="020B0604020202020204" pitchFamily="34" charset="0"/>
              <a:buChar char="•"/>
            </a:pPr>
            <a:r>
              <a:rPr lang="en-US" sz="2400">
                <a:latin typeface="Comic Sans MS"/>
              </a:rPr>
              <a:t> The HHO App</a:t>
            </a:r>
            <a:endParaRPr lang="en-US">
              <a:cs typeface="Times New Roman"/>
            </a:endParaRP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 Direct Debit </a:t>
            </a: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 International Direct Debit</a:t>
            </a: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 Please consider a one-off donation </a:t>
            </a:r>
          </a:p>
          <a:p>
            <a:pPr>
              <a:lnSpc>
                <a:spcPct val="150000"/>
              </a:lnSpc>
            </a:pPr>
            <a:r>
              <a:rPr lang="en-US" sz="2400">
                <a:latin typeface="Comic Sans MS"/>
              </a:rPr>
              <a:t>    or leaving a legacy in your Will</a:t>
            </a:r>
          </a:p>
          <a:p>
            <a:pPr>
              <a:lnSpc>
                <a:spcPct val="150000"/>
              </a:lnSpc>
            </a:pPr>
            <a:endParaRPr lang="en-US" sz="1050">
              <a:latin typeface="Comic Sans MS"/>
            </a:endParaRPr>
          </a:p>
          <a:p>
            <a:pPr>
              <a:lnSpc>
                <a:spcPct val="150000"/>
              </a:lnSpc>
            </a:pPr>
            <a:r>
              <a:rPr lang="en-US" sz="2400">
                <a:latin typeface="Comic Sans MS"/>
              </a:rPr>
              <a:t>For further information go to HHO give page</a:t>
            </a:r>
          </a:p>
          <a:p>
            <a:pPr>
              <a:lnSpc>
                <a:spcPct val="150000"/>
              </a:lnSpc>
            </a:pPr>
            <a:r>
              <a:rPr lang="en-US" sz="240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1385810" y="1802753"/>
            <a:ext cx="9420378" cy="3252493"/>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GB" sz="2800" b="1">
                <a:solidFill>
                  <a:schemeClr val="accent3"/>
                </a:solidFill>
                <a:latin typeface="Comic Sans MS" panose="030F0902030302020204" pitchFamily="66" charset="0"/>
              </a:rPr>
              <a:t>Leader: </a:t>
            </a:r>
            <a:r>
              <a:rPr lang="en-US" altLang="en-US" sz="2800">
                <a:solidFill>
                  <a:srgbClr val="000000"/>
                </a:solidFill>
                <a:latin typeface="Comic Sans MS" panose="030F0902030302020204" pitchFamily="66" charset="0"/>
              </a:rPr>
              <a:t>On this glorious Easter Day, </a:t>
            </a:r>
          </a:p>
          <a:p>
            <a:pPr lvl="0"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let us celebrate once again that the tomb is empty, that Jesus is alive and that, </a:t>
            </a:r>
          </a:p>
          <a:p>
            <a:pPr lvl="0"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even in dramatic scenes of noise and confusion, </a:t>
            </a:r>
          </a:p>
          <a:p>
            <a:pPr lvl="0" eaLnBrk="0" fontAlgn="base" hangingPunct="0">
              <a:lnSpc>
                <a:spcPct val="150000"/>
              </a:lnSpc>
              <a:spcBef>
                <a:spcPct val="0"/>
              </a:spcBef>
              <a:spcAft>
                <a:spcPct val="0"/>
              </a:spcAft>
            </a:pPr>
            <a:r>
              <a:rPr lang="en-US" altLang="en-US" sz="2800">
                <a:solidFill>
                  <a:srgbClr val="000000"/>
                </a:solidFill>
                <a:latin typeface="Comic Sans MS" panose="030F0902030302020204" pitchFamily="66" charset="0"/>
              </a:rPr>
              <a:t>he meets and greets us with words of comfort and joy.</a:t>
            </a:r>
          </a:p>
        </p:txBody>
      </p:sp>
      <p:sp>
        <p:nvSpPr>
          <p:cNvPr id="4" name="TextBox 3">
            <a:extLst>
              <a:ext uri="{FF2B5EF4-FFF2-40B4-BE49-F238E27FC236}">
                <a16:creationId xmlns:a16="http://schemas.microsoft.com/office/drawing/2014/main" id="{8B7B306D-3845-7B55-7230-7B18992F6E45}"/>
              </a:ext>
            </a:extLst>
          </p:cNvPr>
          <p:cNvSpPr txBox="1"/>
          <p:nvPr/>
        </p:nvSpPr>
        <p:spPr>
          <a:xfrm>
            <a:off x="4180767" y="384793"/>
            <a:ext cx="3830464" cy="584775"/>
          </a:xfrm>
          <a:prstGeom prst="rect">
            <a:avLst/>
          </a:prstGeom>
          <a:noFill/>
        </p:spPr>
        <p:txBody>
          <a:bodyPr wrap="square" lIns="91440" tIns="45720" rIns="91440" bIns="45720" rtlCol="0" anchor="t">
            <a:spAutoFit/>
          </a:bodyPr>
          <a:lstStyle/>
          <a:p>
            <a:pPr algn="ctr"/>
            <a:r>
              <a:rPr lang="en-US" sz="3200" b="1">
                <a:solidFill>
                  <a:schemeClr val="accent3"/>
                </a:solidFill>
                <a:latin typeface="Comic Sans MS"/>
              </a:rPr>
              <a:t>Gathering Prayer</a:t>
            </a:r>
          </a:p>
        </p:txBody>
      </p:sp>
    </p:spTree>
    <p:extLst>
      <p:ext uri="{BB962C8B-B14F-4D97-AF65-F5344CB8AC3E}">
        <p14:creationId xmlns:p14="http://schemas.microsoft.com/office/powerpoint/2010/main" val="739612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50</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54272" y="443951"/>
            <a:ext cx="8483125" cy="1323439"/>
          </a:xfrm>
          <a:prstGeom prst="rect">
            <a:avLst/>
          </a:prstGeom>
          <a:noFill/>
        </p:spPr>
        <p:txBody>
          <a:bodyPr wrap="square" lIns="91440" tIns="45720" rIns="91440" bIns="45720" anchor="t">
            <a:spAutoFit/>
          </a:bodyPr>
          <a:lstStyle/>
          <a:p>
            <a:pPr algn="ctr" fontAlgn="base">
              <a:defRPr/>
            </a:pPr>
            <a:r>
              <a:rPr lang="en-AU" sz="2800">
                <a:solidFill>
                  <a:srgbClr val="E68422"/>
                </a:solidFill>
                <a:effectLst/>
                <a:latin typeface="Comic Sans MS"/>
              </a:rPr>
              <a:t>Serving next week</a:t>
            </a:r>
          </a:p>
          <a:p>
            <a:pPr algn="ctr" fontAlgn="base">
              <a:defRPr/>
            </a:pPr>
            <a:r>
              <a:rPr lang="en-AU" sz="2800">
                <a:solidFill>
                  <a:srgbClr val="E68422"/>
                </a:solidFill>
                <a:latin typeface="Comic Sans MS"/>
              </a:rPr>
              <a:t>12</a:t>
            </a:r>
            <a:r>
              <a:rPr lang="en-AU" sz="2800" baseline="30000">
                <a:solidFill>
                  <a:srgbClr val="E68422"/>
                </a:solidFill>
                <a:latin typeface="Comic Sans MS"/>
              </a:rPr>
              <a:t>th</a:t>
            </a:r>
            <a:r>
              <a:rPr lang="en-AU" sz="2800">
                <a:solidFill>
                  <a:srgbClr val="E68422"/>
                </a:solidFill>
                <a:latin typeface="Comic Sans MS"/>
              </a:rPr>
              <a:t> April</a:t>
            </a:r>
            <a:r>
              <a:rPr lang="en-AU" sz="2800">
                <a:solidFill>
                  <a:srgbClr val="E68422"/>
                </a:solidFill>
                <a:effectLst/>
                <a:latin typeface="Comic Sans MS"/>
              </a:rPr>
              <a:t> </a:t>
            </a:r>
            <a:r>
              <a:rPr lang="en-AU" sz="2800">
                <a:solidFill>
                  <a:srgbClr val="E68422"/>
                </a:solidFill>
                <a:latin typeface="Comic Sans MS"/>
              </a:rPr>
              <a:t>   </a:t>
            </a:r>
            <a:endParaRPr lang="en-AU" sz="2400">
              <a:solidFill>
                <a:srgbClr val="E68422"/>
              </a:solidFill>
              <a:latin typeface="Comic Sans MS"/>
            </a:endParaRPr>
          </a:p>
          <a:p>
            <a:pPr algn="ctr">
              <a:defRPr/>
            </a:pPr>
            <a:r>
              <a:rPr lang="en-AU" sz="2400">
                <a:solidFill>
                  <a:srgbClr val="E68422"/>
                </a:solidFill>
                <a:latin typeface="Comic Sans MS"/>
              </a:rPr>
              <a:t>9:00 am AEST</a:t>
            </a:r>
            <a:endParaRPr lang="en-US" sz="2400">
              <a:solidFill>
                <a:srgbClr val="E68422"/>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662813" y="5358425"/>
            <a:ext cx="8244840" cy="1323439"/>
          </a:xfrm>
          <a:prstGeom prst="rect">
            <a:avLst/>
          </a:prstGeom>
          <a:noFill/>
        </p:spPr>
        <p:txBody>
          <a:bodyPr wrap="square" lIns="91440" tIns="45720" rIns="91440" bIns="45720" anchor="t">
            <a:spAutoFit/>
          </a:bodyPr>
          <a:lstStyle/>
          <a:p>
            <a:pPr algn="ctr" fontAlgn="base">
              <a:defRPr/>
            </a:pPr>
            <a:r>
              <a:rPr lang="en-AU" sz="2000" b="1">
                <a:effectLst/>
                <a:latin typeface="Comic Sans MS"/>
              </a:rPr>
              <a:t>New Servers always welcome! </a:t>
            </a:r>
          </a:p>
          <a:p>
            <a:pPr fontAlgn="base">
              <a:defRPr/>
            </a:pPr>
            <a:endParaRPr lang="en-AU" sz="2000" b="1">
              <a:solidFill>
                <a:srgbClr val="E3960B"/>
              </a:solidFill>
              <a:latin typeface="Comic Sans MS"/>
            </a:endParaRPr>
          </a:p>
          <a:p>
            <a:pPr algn="ctr" fontAlgn="base">
              <a:defRPr/>
            </a:pPr>
            <a:r>
              <a:rPr lang="en-AU" sz="2000" b="1">
                <a:latin typeface="Comic Sans MS"/>
              </a:rPr>
              <a:t>Please e</a:t>
            </a:r>
            <a:r>
              <a:rPr lang="en-AU" sz="2000" b="1">
                <a:effectLst/>
                <a:latin typeface="Comic Sans MS"/>
              </a:rPr>
              <a:t>mail </a:t>
            </a:r>
            <a:r>
              <a:rPr lang="en-AU" sz="2000" b="1" err="1">
                <a:effectLst/>
                <a:latin typeface="Comic Sans MS"/>
              </a:rPr>
              <a:t>Rev’d</a:t>
            </a:r>
            <a:r>
              <a:rPr lang="en-AU" sz="2000" b="1">
                <a:effectLst/>
                <a:latin typeface="Comic Sans MS"/>
              </a:rPr>
              <a:t> </a:t>
            </a:r>
            <a:r>
              <a:rPr lang="en-AU" sz="2000" b="1">
                <a:latin typeface="Comic Sans MS"/>
              </a:rPr>
              <a:t>Lauren </a:t>
            </a:r>
            <a:r>
              <a:rPr lang="en-AU" sz="2000" b="1">
                <a:effectLst/>
                <a:latin typeface="Comic Sans MS"/>
              </a:rPr>
              <a:t>to get involved</a:t>
            </a:r>
            <a:endParaRPr lang="en-AU" sz="2000" b="0" i="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00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80859" y="4807321"/>
            <a:ext cx="4703308" cy="400110"/>
          </a:xfrm>
          <a:prstGeom prst="rect">
            <a:avLst/>
          </a:prstGeom>
          <a:noFill/>
        </p:spPr>
        <p:txBody>
          <a:bodyPr wrap="square" lIns="91440" tIns="45720" rIns="91440" bIns="45720" rtlCol="0" anchor="t">
            <a:spAutoFit/>
          </a:bodyPr>
          <a:lstStyle/>
          <a:p>
            <a:r>
              <a:rPr lang="en-AU" sz="2000" b="1">
                <a:solidFill>
                  <a:srgbClr val="E68422"/>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2669088486"/>
              </p:ext>
            </p:extLst>
          </p:nvPr>
        </p:nvGraphicFramePr>
        <p:xfrm>
          <a:off x="1117696" y="2050679"/>
          <a:ext cx="10029633" cy="2593807"/>
        </p:xfrm>
        <a:graphic>
          <a:graphicData uri="http://schemas.openxmlformats.org/drawingml/2006/table">
            <a:tbl>
              <a:tblPr firstRow="1" bandRow="1">
                <a:tableStyleId>{2D5ABB26-0587-4C30-8999-92F81FD0307C}</a:tableStyleId>
              </a:tblPr>
              <a:tblGrid>
                <a:gridCol w="3343211">
                  <a:extLst>
                    <a:ext uri="{9D8B030D-6E8A-4147-A177-3AD203B41FA5}">
                      <a16:colId xmlns:a16="http://schemas.microsoft.com/office/drawing/2014/main" val="1738739509"/>
                    </a:ext>
                  </a:extLst>
                </a:gridCol>
                <a:gridCol w="3343211">
                  <a:extLst>
                    <a:ext uri="{9D8B030D-6E8A-4147-A177-3AD203B41FA5}">
                      <a16:colId xmlns:a16="http://schemas.microsoft.com/office/drawing/2014/main" val="4139255324"/>
                    </a:ext>
                  </a:extLst>
                </a:gridCol>
                <a:gridCol w="3343211">
                  <a:extLst>
                    <a:ext uri="{9D8B030D-6E8A-4147-A177-3AD203B41FA5}">
                      <a16:colId xmlns:a16="http://schemas.microsoft.com/office/drawing/2014/main" val="1978999015"/>
                    </a:ext>
                  </a:extLst>
                </a:gridCol>
              </a:tblGrid>
              <a:tr h="459947">
                <a:tc>
                  <a:txBody>
                    <a:bodyPr/>
                    <a:lstStyle/>
                    <a:p>
                      <a:r>
                        <a:rPr lang="en-AU" sz="1800" b="0" i="0">
                          <a:solidFill>
                            <a:schemeClr val="accent3"/>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First Reader: Bob</a:t>
                      </a:r>
                      <a:endParaRPr lang="en-US"/>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a:solidFill>
                            <a:schemeClr val="accent3"/>
                          </a:solidFill>
                          <a:latin typeface="Comic Sans MS"/>
                        </a:rPr>
                        <a:t>Music: Lauren</a:t>
                      </a:r>
                      <a:endParaRPr lang="en-US"/>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Second Reader: Liz</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a:solidFill>
                            <a:schemeClr val="accent3"/>
                          </a:solidFill>
                          <a:latin typeface="Comic Sans MS"/>
                        </a:rPr>
                        <a:t>Proof-reader: Chris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Preacher: Lauren</a:t>
                      </a:r>
                      <a:endParaRPr lang="en-US">
                        <a:solidFill>
                          <a:schemeClr val="accent3"/>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a:solidFill>
                            <a:schemeClr val="accent3"/>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Fellowship: Lauren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Leader: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Zoom Buttons: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a:solidFill>
                            <a:schemeClr val="accent3"/>
                          </a:solidFill>
                          <a:latin typeface="Comic Sans MS"/>
                        </a:rPr>
                        <a:t>Cantor: Kieron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a:solidFill>
                            <a:schemeClr val="accent3"/>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536990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25249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altLang="en-US" sz="2800" b="1">
                <a:solidFill>
                  <a:srgbClr val="E68422"/>
                </a:solidFill>
                <a:latin typeface="Comic Sans MS"/>
                <a:cs typeface="Arial"/>
              </a:rPr>
              <a:t>Leader: </a:t>
            </a:r>
            <a:r>
              <a:rPr lang="en-AU" altLang="en-US" sz="2800">
                <a:latin typeface="Comic Sans MS"/>
                <a:cs typeface="Arial"/>
              </a:rPr>
              <a:t>I invite everyone to unmute for the Dismissal</a:t>
            </a:r>
          </a:p>
          <a:p>
            <a:pPr algn="ctr" defTabSz="449263">
              <a:lnSpc>
                <a:spcPct val="150000"/>
              </a:lnSpc>
              <a:spcBef>
                <a:spcPct val="50000"/>
              </a:spcBef>
              <a:spcAft>
                <a:spcPct val="0"/>
              </a:spcAft>
              <a:buNone/>
            </a:pPr>
            <a:endParaRPr lang="en-AU" altLang="en-US" sz="2800" i="1">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altLang="en-US" sz="2800" b="1">
                <a:solidFill>
                  <a:srgbClr val="E68422"/>
                </a:solidFill>
                <a:latin typeface="Comic Sans MS"/>
                <a:cs typeface="Arial"/>
              </a:rPr>
              <a:t>Leader: </a:t>
            </a:r>
            <a:r>
              <a:rPr lang="en-US" altLang="en-US" sz="280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US" altLang="en-US" sz="2800" b="1">
                <a:solidFill>
                  <a:srgbClr val="E68422"/>
                </a:solidFill>
                <a:latin typeface="Comic Sans MS"/>
                <a:cs typeface="Arial"/>
              </a:rPr>
              <a:t>All: </a:t>
            </a:r>
            <a:r>
              <a:rPr lang="en-US" altLang="en-US" sz="2800" b="1">
                <a:latin typeface="Comic Sans MS"/>
                <a:cs typeface="Arial"/>
              </a:rPr>
              <a:t>In the name of Christ, Amen</a:t>
            </a:r>
            <a:r>
              <a:rPr lang="en-US" altLang="en-US" sz="2800">
                <a:latin typeface="Comic Sans MS"/>
                <a:cs typeface="Arial"/>
              </a:rPr>
              <a:t>.</a:t>
            </a:r>
            <a:endParaRPr lang="en-AU" altLang="en-US" sz="2800">
              <a:latin typeface="Comic Sans MS"/>
              <a:cs typeface="Arial"/>
            </a:endParaRP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a:solidFill>
                  <a:srgbClr val="E68422"/>
                </a:solidFill>
                <a:latin typeface="Comic Sans MS"/>
              </a:rPr>
              <a:t>The Dismissal </a:t>
            </a:r>
            <a:endParaRPr lang="en-US" sz="2400">
              <a:solidFill>
                <a:srgbClr val="E68422"/>
              </a:solidFill>
              <a:latin typeface="Comic Sans MS"/>
              <a:cs typeface="Times New Roman"/>
            </a:endParaRPr>
          </a:p>
        </p:txBody>
      </p:sp>
    </p:spTree>
    <p:extLst>
      <p:ext uri="{BB962C8B-B14F-4D97-AF65-F5344CB8AC3E}">
        <p14:creationId xmlns:p14="http://schemas.microsoft.com/office/powerpoint/2010/main" val="4206339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a:solidFill>
                  <a:srgbClr val="E68422"/>
                </a:solidFill>
                <a:latin typeface="Comic Sans MS"/>
              </a:rPr>
              <a:t>Extra resources developed </a:t>
            </a:r>
          </a:p>
          <a:p>
            <a:r>
              <a:rPr lang="en-US">
                <a:solidFill>
                  <a:srgbClr val="E68422"/>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354264" y="491782"/>
            <a:ext cx="4402899" cy="3507343"/>
          </a:xfrm>
          <a:prstGeom prst="roundRect">
            <a:avLst/>
          </a:prstGeom>
          <a:solidFill>
            <a:srgbClr val="96B482">
              <a:alpha val="45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E68422"/>
                </a:solidFill>
                <a:latin typeface="Comic Sans MS"/>
              </a:rPr>
              <a:t>Fellowship time</a:t>
            </a:r>
          </a:p>
          <a:p>
            <a:pPr algn="ctr"/>
            <a:r>
              <a:rPr lang="en-US" sz="2400" b="1">
                <a:solidFill>
                  <a:srgbClr val="E68422"/>
                </a:solidFill>
                <a:latin typeface="Comic Sans MS"/>
              </a:rPr>
              <a:t>Thank you Julie for leading Fellowship </a:t>
            </a:r>
          </a:p>
          <a:p>
            <a:pPr algn="ctr"/>
            <a:endParaRPr lang="en-US" sz="2400" b="1">
              <a:solidFill>
                <a:srgbClr val="E68422"/>
              </a:solidFill>
              <a:latin typeface="Comic Sans MS"/>
            </a:endParaRPr>
          </a:p>
          <a:p>
            <a:pPr algn="ctr"/>
            <a:r>
              <a:rPr lang="en-US" sz="2400" b="1">
                <a:solidFill>
                  <a:srgbClr val="E68422"/>
                </a:solidFill>
                <a:latin typeface="Comic Sans MS"/>
              </a:rPr>
              <a:t>Please feel welcome to linger or pop a message in the chat and head off when you are ready.</a:t>
            </a:r>
            <a:r>
              <a:rPr lang="en-GB" sz="2400" b="1">
                <a:solidFill>
                  <a:srgbClr val="E68422"/>
                </a:solidFill>
                <a:latin typeface="Comic Sans MS"/>
              </a:rPr>
              <a:t>​</a:t>
            </a:r>
            <a:endParaRPr lang="en-GB" b="1">
              <a:solidFill>
                <a:srgbClr val="E68422"/>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631331" y="6194621"/>
            <a:ext cx="3271234" cy="369332"/>
          </a:xfrm>
          <a:prstGeom prst="rect">
            <a:avLst/>
          </a:prstGeom>
          <a:noFill/>
        </p:spPr>
        <p:txBody>
          <a:bodyPr wrap="square" rtlCol="0">
            <a:spAutoFit/>
          </a:bodyPr>
          <a:lstStyle/>
          <a:p>
            <a:r>
              <a:rPr lang="en-AU" b="1">
                <a:solidFill>
                  <a:srgbClr val="E68422"/>
                </a:solidFill>
                <a:latin typeface="Comic Sans MS" panose="030F0902030302020204" pitchFamily="66" charset="0"/>
              </a:rPr>
              <a:t>Artwork by Padlet</a:t>
            </a:r>
          </a:p>
        </p:txBody>
      </p:sp>
      <p:pic>
        <p:nvPicPr>
          <p:cNvPr id="5" name="Picture 4">
            <a:extLst>
              <a:ext uri="{FF2B5EF4-FFF2-40B4-BE49-F238E27FC236}">
                <a16:creationId xmlns:a16="http://schemas.microsoft.com/office/drawing/2014/main" id="{71FFCB94-D9BD-DF63-411E-992DE1EAA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513" y="491782"/>
            <a:ext cx="5262563" cy="5262563"/>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847956" y="510091"/>
            <a:ext cx="10496086" cy="5837817"/>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GB" sz="2800" b="1">
                <a:solidFill>
                  <a:schemeClr val="accent3"/>
                </a:solidFill>
                <a:latin typeface="Comic Sans MS" panose="030F0902030302020204" pitchFamily="66" charset="0"/>
              </a:rPr>
              <a:t>All</a:t>
            </a:r>
            <a:r>
              <a:rPr lang="en-GB" sz="2800">
                <a:solidFill>
                  <a:schemeClr val="accent3"/>
                </a:solidFill>
                <a:latin typeface="Comic Sans MS" panose="030F0902030302020204" pitchFamily="66" charset="0"/>
              </a:rPr>
              <a:t>: </a:t>
            </a:r>
            <a:r>
              <a:rPr lang="en-US" altLang="en-US" sz="2800">
                <a:latin typeface="Comic Sans MS" panose="030F0902030302020204" pitchFamily="66" charset="0"/>
              </a:rPr>
              <a:t>​</a:t>
            </a:r>
            <a:r>
              <a:rPr lang="en-US" altLang="en-US" sz="2800" b="1">
                <a:solidFill>
                  <a:srgbClr val="000000"/>
                </a:solidFill>
                <a:latin typeface="Comic Sans MS" panose="030F0902030302020204" pitchFamily="66" charset="0"/>
              </a:rPr>
              <a:t>Risen Lord Jesus,</a:t>
            </a:r>
          </a:p>
          <a:p>
            <a:pPr lvl="0"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we praise you that you are alive, </a:t>
            </a:r>
          </a:p>
          <a:p>
            <a:pPr lvl="0"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that you are here with us now.</a:t>
            </a:r>
          </a:p>
          <a:p>
            <a:pPr lvl="0"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We worship you as your friends did on the very first Easter Day,</a:t>
            </a:r>
          </a:p>
          <a:p>
            <a:pPr lvl="0"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and we pray that you will renew our faith and make us strong,</a:t>
            </a:r>
          </a:p>
          <a:p>
            <a:pPr lvl="0"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so that we may tell others your good news</a:t>
            </a:r>
          </a:p>
          <a:p>
            <a:pPr lvl="0" eaLnBrk="0" fontAlgn="base" hangingPunct="0">
              <a:lnSpc>
                <a:spcPct val="150000"/>
              </a:lnSpc>
              <a:spcBef>
                <a:spcPct val="0"/>
              </a:spcBef>
              <a:spcAft>
                <a:spcPct val="0"/>
              </a:spcAft>
            </a:pPr>
            <a:r>
              <a:rPr lang="en-US" altLang="en-US" sz="2800" b="1">
                <a:solidFill>
                  <a:srgbClr val="000000"/>
                </a:solidFill>
                <a:latin typeface="Comic Sans MS" panose="030F0902030302020204" pitchFamily="66" charset="0"/>
              </a:rPr>
              <a:t>and bring your peace to the world. Amen.</a:t>
            </a:r>
            <a:endParaRPr lang="en-AU" sz="2800">
              <a:solidFill>
                <a:srgbClr val="000000"/>
              </a:solidFill>
              <a:latin typeface="Comic Sans MS" panose="030F09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180767" y="0"/>
            <a:ext cx="3830464" cy="584775"/>
          </a:xfrm>
          <a:prstGeom prst="rect">
            <a:avLst/>
          </a:prstGeom>
          <a:noFill/>
        </p:spPr>
        <p:txBody>
          <a:bodyPr wrap="square" lIns="91440" tIns="45720" rIns="91440" bIns="45720" rtlCol="0" anchor="t">
            <a:spAutoFit/>
          </a:bodyPr>
          <a:lstStyle/>
          <a:p>
            <a:pPr algn="ctr"/>
            <a:r>
              <a:rPr lang="en-US" sz="3200" b="1">
                <a:solidFill>
                  <a:schemeClr val="accent3"/>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a:solidFill>
                  <a:srgbClr val="E68422"/>
                </a:solidFill>
                <a:latin typeface="Comic Sans MS"/>
                <a:cs typeface="Arial"/>
              </a:rPr>
              <a:t>Sentence</a:t>
            </a:r>
          </a:p>
        </p:txBody>
      </p:sp>
      <p:sp>
        <p:nvSpPr>
          <p:cNvPr id="2" name="Rectangle 1"/>
          <p:cNvSpPr/>
          <p:nvPr/>
        </p:nvSpPr>
        <p:spPr>
          <a:xfrm>
            <a:off x="962527" y="2934119"/>
            <a:ext cx="10170694" cy="2088072"/>
          </a:xfrm>
          <a:prstGeom prst="rect">
            <a:avLst/>
          </a:prstGeom>
        </p:spPr>
        <p:txBody>
          <a:bodyPr wrap="square" lIns="91440" tIns="45720" rIns="91440" bIns="45720" anchor="t">
            <a:spAutoFit/>
          </a:bodyPr>
          <a:lstStyle/>
          <a:p>
            <a:pPr>
              <a:lnSpc>
                <a:spcPct val="150000"/>
              </a:lnSpc>
              <a:spcBef>
                <a:spcPts val="450"/>
              </a:spcBef>
              <a:spcAft>
                <a:spcPts val="450"/>
              </a:spcAft>
            </a:pPr>
            <a:r>
              <a:rPr lang="en-GB" sz="2800" b="1">
                <a:solidFill>
                  <a:schemeClr val="accent3"/>
                </a:solidFill>
                <a:latin typeface="Comic Sans MS" panose="030F0902030302020204" pitchFamily="66" charset="0"/>
                <a:cs typeface="Times New Roman"/>
              </a:rPr>
              <a:t>Cantor</a:t>
            </a:r>
            <a:r>
              <a:rPr lang="en-GB" sz="2800">
                <a:solidFill>
                  <a:schemeClr val="accent3"/>
                </a:solidFill>
                <a:latin typeface="Comic Sans MS" panose="030F0902030302020204" pitchFamily="66" charset="0"/>
                <a:cs typeface="Times New Roman"/>
              </a:rPr>
              <a:t>: </a:t>
            </a:r>
            <a:r>
              <a:rPr lang="en-AU" sz="2800">
                <a:latin typeface="Comic Sans MS" panose="030F0902030302020204" pitchFamily="66" charset="0"/>
              </a:rPr>
              <a:t>Christ our Passover has been sacrificed for us; therefore let us keep the feast.</a:t>
            </a:r>
          </a:p>
          <a:p>
            <a:pPr algn="r">
              <a:lnSpc>
                <a:spcPct val="150000"/>
              </a:lnSpc>
              <a:spcBef>
                <a:spcPts val="450"/>
              </a:spcBef>
              <a:spcAft>
                <a:spcPts val="450"/>
              </a:spcAft>
            </a:pPr>
            <a:r>
              <a:rPr lang="en-AU" sz="2800">
                <a:solidFill>
                  <a:srgbClr val="E68422"/>
                </a:solidFill>
                <a:latin typeface="Comic Sans MS" panose="030F0902030302020204" pitchFamily="66" charset="0"/>
              </a:rPr>
              <a:t>1 Corinthians 5:7</a:t>
            </a:r>
            <a:endParaRPr lang="en-GB" sz="2800">
              <a:solidFill>
                <a:srgbClr val="E68422"/>
              </a:solidFill>
              <a:latin typeface="Comic Sans MS" panose="030F0902030302020204" pitchFamily="66" charset="0"/>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406692"/>
            <a:ext cx="10507126" cy="954107"/>
          </a:xfrm>
          <a:prstGeom prst="rect">
            <a:avLst/>
          </a:prstGeom>
          <a:noFill/>
        </p:spPr>
        <p:txBody>
          <a:bodyPr wrap="square" lIns="91440" tIns="45720" rIns="91440" bIns="45720" rtlCol="0" anchor="t">
            <a:spAutoFit/>
          </a:bodyPr>
          <a:lstStyle/>
          <a:p>
            <a:r>
              <a:rPr lang="en-AU" sz="2800" b="1">
                <a:solidFill>
                  <a:schemeClr val="accent3"/>
                </a:solidFill>
                <a:latin typeface="Comic Sans MS"/>
                <a:cs typeface="Arial"/>
              </a:rPr>
              <a:t>Leader: </a:t>
            </a:r>
            <a:r>
              <a:rPr lang="en-AU" sz="2800">
                <a:latin typeface="Comic Sans MS"/>
                <a:cs typeface="Arial"/>
              </a:rPr>
              <a:t>I invite our Cantor to proclaim the sentence for today.</a:t>
            </a:r>
          </a:p>
        </p:txBody>
      </p:sp>
    </p:spTree>
    <p:extLst>
      <p:ext uri="{BB962C8B-B14F-4D97-AF65-F5344CB8AC3E}">
        <p14:creationId xmlns:p14="http://schemas.microsoft.com/office/powerpoint/2010/main" val="111459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1507" y="924840"/>
            <a:ext cx="9688981" cy="5191486"/>
          </a:xfrm>
          <a:prstGeom prst="rect">
            <a:avLst/>
          </a:prstGeom>
        </p:spPr>
        <p:txBody>
          <a:bodyPr wrap="square" lIns="91440" tIns="45720" rIns="91440" bIns="45720" anchor="t">
            <a:spAutoFit/>
          </a:bodyPr>
          <a:lstStyle/>
          <a:p>
            <a:pPr>
              <a:lnSpc>
                <a:spcPct val="150000"/>
              </a:lnSpc>
            </a:pPr>
            <a:r>
              <a:rPr lang="en-US" sz="2800" b="1">
                <a:solidFill>
                  <a:schemeClr val="accent3"/>
                </a:solidFill>
                <a:latin typeface="Comic Sans MS"/>
              </a:rPr>
              <a:t>Leader: </a:t>
            </a:r>
            <a:r>
              <a:rPr lang="en-US" sz="2800">
                <a:latin typeface="Comic Sans MS"/>
              </a:rPr>
              <a:t>We pray the prayer of approach together</a:t>
            </a:r>
            <a:endParaRPr lang="en-US" sz="2800" i="1">
              <a:latin typeface="Comic Sans MS"/>
            </a:endParaRPr>
          </a:p>
          <a:p>
            <a:pPr>
              <a:lnSpc>
                <a:spcPct val="150000"/>
              </a:lnSpc>
            </a:pPr>
            <a:endParaRPr lang="en-GB" sz="2800" b="1">
              <a:solidFill>
                <a:schemeClr val="accent3"/>
              </a:solidFill>
              <a:latin typeface="Comic Sans MS"/>
            </a:endParaRPr>
          </a:p>
          <a:p>
            <a:pPr>
              <a:lnSpc>
                <a:spcPct val="150000"/>
              </a:lnSpc>
            </a:pPr>
            <a:r>
              <a:rPr lang="en-GB" sz="2800" b="1">
                <a:solidFill>
                  <a:schemeClr val="accent3"/>
                </a:solidFill>
                <a:latin typeface="Comic Sans MS"/>
              </a:rPr>
              <a:t>All: </a:t>
            </a:r>
            <a:r>
              <a:rPr lang="en-US" altLang="en-US" sz="2800" b="1">
                <a:solidFill>
                  <a:srgbClr val="232323"/>
                </a:solidFill>
                <a:latin typeface="Comic Sans MS"/>
              </a:rPr>
              <a:t>Risen Lord Jesus, breaking forth from the tomb,</a:t>
            </a:r>
          </a:p>
          <a:p>
            <a:pPr>
              <a:lnSpc>
                <a:spcPct val="150000"/>
              </a:lnSpc>
            </a:pPr>
            <a:r>
              <a:rPr lang="en-US" altLang="en-US" sz="2800" b="1">
                <a:solidFill>
                  <a:srgbClr val="232323"/>
                </a:solidFill>
                <a:latin typeface="Comic Sans MS"/>
              </a:rPr>
              <a:t>breaking the power of death,</a:t>
            </a:r>
          </a:p>
          <a:p>
            <a:pPr>
              <a:lnSpc>
                <a:spcPct val="150000"/>
              </a:lnSpc>
            </a:pPr>
            <a:r>
              <a:rPr lang="en-US" altLang="en-US" sz="2800" b="1">
                <a:solidFill>
                  <a:srgbClr val="232323"/>
                </a:solidFill>
                <a:latin typeface="Comic Sans MS"/>
              </a:rPr>
              <a:t>breaking new ground where faith will flourish –</a:t>
            </a:r>
          </a:p>
          <a:p>
            <a:pPr>
              <a:lnSpc>
                <a:spcPct val="150000"/>
              </a:lnSpc>
            </a:pPr>
            <a:r>
              <a:rPr lang="en-US" altLang="en-US" sz="2800" b="1">
                <a:solidFill>
                  <a:srgbClr val="232323"/>
                </a:solidFill>
                <a:latin typeface="Comic Sans MS"/>
              </a:rPr>
              <a:t>we greet you with joy and jubilation</a:t>
            </a:r>
          </a:p>
          <a:p>
            <a:pPr>
              <a:lnSpc>
                <a:spcPct val="150000"/>
              </a:lnSpc>
            </a:pPr>
            <a:r>
              <a:rPr lang="en-US" altLang="en-US" sz="2800" b="1">
                <a:solidFill>
                  <a:srgbClr val="232323"/>
                </a:solidFill>
                <a:latin typeface="Comic Sans MS"/>
              </a:rPr>
              <a:t>on this Easter Day! Christ is risen!</a:t>
            </a:r>
          </a:p>
          <a:p>
            <a:pPr>
              <a:lnSpc>
                <a:spcPct val="150000"/>
              </a:lnSpc>
            </a:pPr>
            <a:r>
              <a:rPr lang="en-US" altLang="en-US" sz="2800" b="1">
                <a:solidFill>
                  <a:srgbClr val="232323"/>
                </a:solidFill>
                <a:latin typeface="Comic Sans MS"/>
              </a:rPr>
              <a:t>He is risen indeed! Alleluia! Amen.</a:t>
            </a:r>
            <a:endParaRPr lang="en-GB" sz="2800" b="1">
              <a:solidFill>
                <a:srgbClr val="E3960B"/>
              </a:solidFill>
              <a:latin typeface="Comic Sans MS" panose="030F0902030302020204" pitchFamily="66" charset="0"/>
            </a:endParaRPr>
          </a:p>
        </p:txBody>
      </p:sp>
      <p:sp>
        <p:nvSpPr>
          <p:cNvPr id="4" name="TextBox 3"/>
          <p:cNvSpPr txBox="1"/>
          <p:nvPr/>
        </p:nvSpPr>
        <p:spPr>
          <a:xfrm>
            <a:off x="3997840" y="340065"/>
            <a:ext cx="4196316" cy="584775"/>
          </a:xfrm>
          <a:prstGeom prst="rect">
            <a:avLst/>
          </a:prstGeom>
          <a:noFill/>
        </p:spPr>
        <p:txBody>
          <a:bodyPr wrap="square" lIns="91440" tIns="45720" rIns="91440" bIns="45720" rtlCol="0" anchor="t">
            <a:spAutoFit/>
          </a:bodyPr>
          <a:lstStyle/>
          <a:p>
            <a:pPr algn="ctr"/>
            <a:r>
              <a:rPr lang="en-US" sz="3200" b="1">
                <a:solidFill>
                  <a:schemeClr val="accent3"/>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760636" y="967097"/>
            <a:ext cx="10785371"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chemeClr val="accent3"/>
              </a:solidFill>
              <a:latin typeface="Comic Sans MS" panose="030F0902030302020204" pitchFamily="66" charset="0"/>
              <a:cs typeface="Segoe UI"/>
            </a:endParaRPr>
          </a:p>
          <a:p>
            <a:pPr algn="ctr"/>
            <a:r>
              <a:rPr lang="en-GB" sz="4000" b="1">
                <a:solidFill>
                  <a:schemeClr val="accent3"/>
                </a:solidFill>
                <a:latin typeface="Comic Sans MS"/>
              </a:rPr>
              <a:t>Our </a:t>
            </a:r>
            <a:r>
              <a:rPr lang="en-GB" sz="4000" b="1">
                <a:solidFill>
                  <a:srgbClr val="E68422"/>
                </a:solidFill>
                <a:latin typeface="Comic Sans MS"/>
              </a:rPr>
              <a:t>First</a:t>
            </a:r>
            <a:r>
              <a:rPr lang="en-GB" sz="4000" b="1">
                <a:solidFill>
                  <a:schemeClr val="accent3"/>
                </a:solidFill>
                <a:latin typeface="Comic Sans MS"/>
              </a:rPr>
              <a:t> Hymn is</a:t>
            </a:r>
          </a:p>
          <a:p>
            <a:pPr algn="ctr"/>
            <a:r>
              <a:rPr lang="en-GB" sz="4000" b="1">
                <a:solidFill>
                  <a:schemeClr val="accent3"/>
                </a:solidFill>
                <a:latin typeface="Comic Sans MS"/>
                <a:cs typeface="Segoe UI"/>
              </a:rPr>
              <a:t>The Day of Resurrection</a:t>
            </a:r>
          </a:p>
          <a:p>
            <a:pPr algn="ctr"/>
            <a:endParaRPr lang="en-GB" sz="4000" b="1">
              <a:solidFill>
                <a:schemeClr val="accent3"/>
              </a:solidFill>
              <a:latin typeface="Comic Sans MS"/>
              <a:ea typeface="+mn-lt"/>
              <a:cs typeface="Segoe UI"/>
            </a:endParaRPr>
          </a:p>
          <a:p>
            <a:pPr algn="ctr"/>
            <a:r>
              <a:rPr lang="en-GB" sz="2400">
                <a:solidFill>
                  <a:schemeClr val="accent3"/>
                </a:solidFill>
                <a:ea typeface="+mn-lt"/>
                <a:cs typeface="+mn-lt"/>
                <a:hlinkClick r:id="rId3">
                  <a:extLst>
                    <a:ext uri="{A12FA001-AC4F-418D-AE19-62706E023703}">
                      <ahyp:hlinkClr xmlns:ahyp="http://schemas.microsoft.com/office/drawing/2018/hyperlinkcolor" val="tx"/>
                    </a:ext>
                  </a:extLst>
                </a:hlinkClick>
              </a:rPr>
              <a:t>https://www.youtube.com/watch?v=49hPB6NTVEE</a:t>
            </a:r>
            <a:endParaRPr lang="en-GB" sz="2400">
              <a:solidFill>
                <a:schemeClr val="accent3"/>
              </a:solidFill>
              <a:hlinkClick r:id="rId3">
                <a:extLst>
                  <a:ext uri="{A12FA001-AC4F-418D-AE19-62706E023703}">
                    <ahyp:hlinkClr xmlns:ahyp="http://schemas.microsoft.com/office/drawing/2018/hyperlinkcolor" val="tx"/>
                  </a:ext>
                </a:extLst>
              </a:hlinkClick>
            </a:endParaRPr>
          </a:p>
          <a:p>
            <a:pPr algn="ctr"/>
            <a:endParaRPr lang="en-GB" sz="4000">
              <a:solidFill>
                <a:schemeClr val="accent3"/>
              </a:solidFill>
              <a:latin typeface="Times New Roman"/>
              <a:ea typeface="Calibri"/>
              <a:cs typeface="Times New Roman"/>
            </a:endParaRPr>
          </a:p>
          <a:p>
            <a:pPr algn="ctr"/>
            <a:endParaRPr lang="en-US" sz="1200">
              <a:solidFill>
                <a:schemeClr val="accent3"/>
              </a:solidFill>
              <a:highlight>
                <a:srgbClr val="FFFFFF"/>
              </a:highlight>
              <a:latin typeface="Calibri"/>
              <a:ea typeface="Calibri"/>
              <a:cs typeface="Calibri"/>
            </a:endParaRPr>
          </a:p>
          <a:p>
            <a:pPr algn="ctr"/>
            <a:r>
              <a:rPr lang="en-US" sz="2800" b="0" i="0" u="none" strike="noStrike">
                <a:solidFill>
                  <a:schemeClr val="accent3"/>
                </a:solidFill>
                <a:effectLst/>
                <a:latin typeface="Comic Sans MS"/>
              </a:rPr>
              <a:t>We stay on mute</a:t>
            </a:r>
            <a:endParaRPr lang="en-US" sz="2800">
              <a:solidFill>
                <a:schemeClr val="accent3"/>
              </a:solidFill>
              <a:latin typeface="Comic Sans MS"/>
              <a:cs typeface="Times New Roman"/>
            </a:endParaRPr>
          </a:p>
          <a:p>
            <a:pPr algn="ctr"/>
            <a:r>
              <a:rPr lang="en-US" sz="2800">
                <a:solidFill>
                  <a:schemeClr val="accent3"/>
                </a:solidFill>
                <a:latin typeface="Comic Sans MS"/>
                <a:cs typeface="Segoe UI"/>
              </a:rPr>
              <a:t>Leader and Cantor mute</a:t>
            </a:r>
          </a:p>
        </p:txBody>
      </p:sp>
    </p:spTree>
    <p:extLst>
      <p:ext uri="{BB962C8B-B14F-4D97-AF65-F5344CB8AC3E}">
        <p14:creationId xmlns:p14="http://schemas.microsoft.com/office/powerpoint/2010/main" val="2262113957"/>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A4B2AE-8558-4A7A-944C-AF0E8B127CF7}">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155E18-BCF6-4C05-ABE3-E0A9FBD469C7}">
  <ds:schemaRefs>
    <ds:schemaRef ds:uri="http://schemas.openxmlformats.org/package/2006/metadata/core-properties"/>
    <ds:schemaRef ds:uri="e1300d55-8519-4834-8849-904d53629995"/>
    <ds:schemaRef ds:uri="http://purl.org/dc/terms/"/>
    <ds:schemaRef ds:uri="http://schemas.microsoft.com/office/2006/documentManagement/types"/>
    <ds:schemaRef ds:uri="http://purl.org/dc/elements/1.1/"/>
    <ds:schemaRef ds:uri="ec033be3-6e3d-434c-bca7-6d953e43020a"/>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2D2C89B-11FE-4E1B-BC15-86D601D241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3893</Words>
  <Application>Microsoft Office PowerPoint</Application>
  <PresentationFormat>Widescreen</PresentationFormat>
  <Paragraphs>477</Paragraphs>
  <Slides>52</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52</vt:i4>
      </vt:variant>
    </vt:vector>
  </HeadingPairs>
  <TitlesOfParts>
    <vt:vector size="65" baseType="lpstr">
      <vt:lpstr>Arial</vt:lpstr>
      <vt:lpstr>Calibri</vt:lpstr>
      <vt:lpstr>Comic Sans MS</vt:lpstr>
      <vt:lpstr>Helvetica</vt:lpstr>
      <vt:lpstr>Segoe UI</vt:lpstr>
      <vt:lpstr>Tahoma</vt:lpstr>
      <vt:lpstr>Times New Roman</vt:lpstr>
      <vt:lpstr>-webkit-standard</vt:lpstr>
      <vt:lpstr>Wingdings</vt:lpstr>
      <vt:lpstr>Wingdings,Sans-Serif</vt:lpstr>
      <vt:lpstr>Office Theme</vt:lpstr>
      <vt:lpstr>2_Office Theme</vt:lpstr>
      <vt:lpstr>4_Office Theme</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1</cp:revision>
  <cp:lastPrinted>2019-01-02T23:00:29Z</cp:lastPrinted>
  <dcterms:created xsi:type="dcterms:W3CDTF">2018-08-20T02:08:08Z</dcterms:created>
  <dcterms:modified xsi:type="dcterms:W3CDTF">2026-04-05T00:57:54Z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ContentTypeId">
    <vt:lpwstr>0x01010067999BE31A5853479B8E37FC991E0AB2</vt:lpwstr>
  </property>
  <property fmtid="{D5CDD505-2E9C-101B-9397-08002B2CF9AE}" pid="10" name="MediaServiceImageTags">
    <vt:lpwstr/>
  </property>
</Properties>
</file>