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768" r:id="rId6"/>
  </p:sldMasterIdLst>
  <p:notesMasterIdLst>
    <p:notesMasterId r:id="rId68"/>
  </p:notesMasterIdLst>
  <p:handoutMasterIdLst>
    <p:handoutMasterId r:id="rId69"/>
  </p:handoutMasterIdLst>
  <p:sldIdLst>
    <p:sldId id="438" r:id="rId7"/>
    <p:sldId id="1101" r:id="rId8"/>
    <p:sldId id="991" r:id="rId9"/>
    <p:sldId id="1204" r:id="rId10"/>
    <p:sldId id="1082" r:id="rId11"/>
    <p:sldId id="1102" r:id="rId12"/>
    <p:sldId id="1161" r:id="rId13"/>
    <p:sldId id="1162" r:id="rId14"/>
    <p:sldId id="1163" r:id="rId15"/>
    <p:sldId id="1020" r:id="rId16"/>
    <p:sldId id="1219" r:id="rId17"/>
    <p:sldId id="965" r:id="rId18"/>
    <p:sldId id="966" r:id="rId19"/>
    <p:sldId id="1122" r:id="rId20"/>
    <p:sldId id="1164" r:id="rId21"/>
    <p:sldId id="1165" r:id="rId22"/>
    <p:sldId id="1251" r:id="rId23"/>
    <p:sldId id="1252" r:id="rId24"/>
    <p:sldId id="1253" r:id="rId25"/>
    <p:sldId id="1254" r:id="rId26"/>
    <p:sldId id="1205" r:id="rId27"/>
    <p:sldId id="1168" r:id="rId28"/>
    <p:sldId id="1158" r:id="rId29"/>
    <p:sldId id="1170" r:id="rId30"/>
    <p:sldId id="1226" r:id="rId31"/>
    <p:sldId id="1246" r:id="rId32"/>
    <p:sldId id="1076" r:id="rId33"/>
    <p:sldId id="1240" r:id="rId34"/>
    <p:sldId id="1247" r:id="rId35"/>
    <p:sldId id="1077" r:id="rId36"/>
    <p:sldId id="1218" r:id="rId37"/>
    <p:sldId id="1179" r:id="rId38"/>
    <p:sldId id="1180" r:id="rId39"/>
    <p:sldId id="1207" r:id="rId40"/>
    <p:sldId id="731" r:id="rId41"/>
    <p:sldId id="1182" r:id="rId42"/>
    <p:sldId id="1186" r:id="rId43"/>
    <p:sldId id="1124" r:id="rId44"/>
    <p:sldId id="1187" r:id="rId45"/>
    <p:sldId id="1189" r:id="rId46"/>
    <p:sldId id="1148" r:id="rId47"/>
    <p:sldId id="1026" r:id="rId48"/>
    <p:sldId id="1027" r:id="rId49"/>
    <p:sldId id="1255" r:id="rId50"/>
    <p:sldId id="1256" r:id="rId51"/>
    <p:sldId id="1257" r:id="rId52"/>
    <p:sldId id="1245" r:id="rId53"/>
    <p:sldId id="1184" r:id="rId54"/>
    <p:sldId id="1080" r:id="rId55"/>
    <p:sldId id="1248" r:id="rId56"/>
    <p:sldId id="1191" r:id="rId57"/>
    <p:sldId id="1192" r:id="rId58"/>
    <p:sldId id="1258" r:id="rId59"/>
    <p:sldId id="1193" r:id="rId60"/>
    <p:sldId id="1194" r:id="rId61"/>
    <p:sldId id="1096" r:id="rId62"/>
    <p:sldId id="1259" r:id="rId63"/>
    <p:sldId id="1196" r:id="rId64"/>
    <p:sldId id="1197" r:id="rId65"/>
    <p:sldId id="1198" r:id="rId66"/>
    <p:sldId id="1199" r:id="rId67"/>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A436"/>
    <a:srgbClr val="662395"/>
    <a:srgbClr val="FFF989"/>
    <a:srgbClr val="CA9596"/>
    <a:srgbClr val="FDE58F"/>
    <a:srgbClr val="ECB63C"/>
    <a:srgbClr val="D3D6D7"/>
    <a:srgbClr val="6D7136"/>
    <a:srgbClr val="8E8168"/>
    <a:srgbClr val="2D29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4BE967-7728-4582-A7E1-D8BEE6996818}" v="2" dt="2026-08-20T03:34:36.8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8" y="114"/>
      </p:cViewPr>
      <p:guideLst>
        <p:guide orient="horz" pos="209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handoutMaster" Target="handoutMasters/handoutMaster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34214532-c002-4a9a-b7f5-c3c0742f04cd" providerId="ADAL" clId="{999FA431-0D99-44F0-ADF0-5374EE7C5224}"/>
    <pc:docChg chg="undo custSel addSld delSld modSld sldOrd modMainMaster">
      <pc:chgData name="Lauren Martin" userId="34214532-c002-4a9a-b7f5-c3c0742f04cd" providerId="ADAL" clId="{999FA431-0D99-44F0-ADF0-5374EE7C5224}" dt="2026-08-20T03:36:20.306" v="2396" actId="1076"/>
      <pc:docMkLst>
        <pc:docMk/>
      </pc:docMkLst>
      <pc:sldChg chg="modSp mod">
        <pc:chgData name="Lauren Martin" userId="34214532-c002-4a9a-b7f5-c3c0742f04cd" providerId="ADAL" clId="{999FA431-0D99-44F0-ADF0-5374EE7C5224}" dt="2026-08-12T01:27:53.617" v="1658" actId="790"/>
        <pc:sldMkLst>
          <pc:docMk/>
          <pc:sldMk cId="3567630808" sldId="438"/>
        </pc:sldMkLst>
        <pc:spChg chg="mod">
          <ac:chgData name="Lauren Martin" userId="34214532-c002-4a9a-b7f5-c3c0742f04cd" providerId="ADAL" clId="{999FA431-0D99-44F0-ADF0-5374EE7C5224}" dt="2026-08-12T01:27:53.617" v="1658" actId="790"/>
          <ac:spMkLst>
            <pc:docMk/>
            <pc:sldMk cId="3567630808" sldId="438"/>
            <ac:spMk id="4" creationId="{00000000-0000-0000-0000-000000000000}"/>
          </ac:spMkLst>
        </pc:spChg>
        <pc:graphicFrameChg chg="mod modGraphic">
          <ac:chgData name="Lauren Martin" userId="34214532-c002-4a9a-b7f5-c3c0742f04cd" providerId="ADAL" clId="{999FA431-0D99-44F0-ADF0-5374EE7C5224}" dt="2026-08-12T01:27:53.617" v="1658" actId="790"/>
          <ac:graphicFrameMkLst>
            <pc:docMk/>
            <pc:sldMk cId="3567630808" sldId="438"/>
            <ac:graphicFrameMk id="3" creationId="{FAE267D9-CF1C-F7E1-250D-2E0488D48C8F}"/>
          </ac:graphicFrameMkLst>
        </pc:graphicFrameChg>
        <pc:graphicFrameChg chg="modGraphic">
          <ac:chgData name="Lauren Martin" userId="34214532-c002-4a9a-b7f5-c3c0742f04cd" providerId="ADAL" clId="{999FA431-0D99-44F0-ADF0-5374EE7C5224}" dt="2026-08-12T01:27:53.617" v="1658" actId="790"/>
          <ac:graphicFrameMkLst>
            <pc:docMk/>
            <pc:sldMk cId="3567630808" sldId="438"/>
            <ac:graphicFrameMk id="5" creationId="{105144BC-5162-09B8-905D-EDF04198E975}"/>
          </ac:graphicFrameMkLst>
        </pc:graphicFrameChg>
      </pc:sldChg>
      <pc:sldChg chg="addSp delSp modSp mod">
        <pc:chgData name="Lauren Martin" userId="34214532-c002-4a9a-b7f5-c3c0742f04cd" providerId="ADAL" clId="{999FA431-0D99-44F0-ADF0-5374EE7C5224}" dt="2026-08-16T00:10:21.004" v="2122" actId="207"/>
        <pc:sldMkLst>
          <pc:docMk/>
          <pc:sldMk cId="1921818705" sldId="731"/>
        </pc:sldMkLst>
        <pc:spChg chg="mod">
          <ac:chgData name="Lauren Martin" userId="34214532-c002-4a9a-b7f5-c3c0742f04cd" providerId="ADAL" clId="{999FA431-0D99-44F0-ADF0-5374EE7C5224}" dt="2026-08-16T00:10:21.004" v="2122" actId="207"/>
          <ac:spMkLst>
            <pc:docMk/>
            <pc:sldMk cId="1921818705" sldId="731"/>
            <ac:spMk id="2" creationId="{FBE6943D-06C5-A55E-9B43-20282BBA08ED}"/>
          </ac:spMkLst>
        </pc:spChg>
      </pc:sldChg>
      <pc:sldChg chg="modSp mod">
        <pc:chgData name="Lauren Martin" userId="34214532-c002-4a9a-b7f5-c3c0742f04cd" providerId="ADAL" clId="{999FA431-0D99-44F0-ADF0-5374EE7C5224}" dt="2026-08-12T01:27:53.617" v="1658" actId="790"/>
        <pc:sldMkLst>
          <pc:docMk/>
          <pc:sldMk cId="345070193" sldId="965"/>
        </pc:sldMkLst>
        <pc:spChg chg="mod">
          <ac:chgData name="Lauren Martin" userId="34214532-c002-4a9a-b7f5-c3c0742f04cd" providerId="ADAL" clId="{999FA431-0D99-44F0-ADF0-5374EE7C5224}" dt="2026-08-12T01:27:53.617" v="1658" actId="790"/>
          <ac:spMkLst>
            <pc:docMk/>
            <pc:sldMk cId="345070193" sldId="965"/>
            <ac:spMk id="2" creationId="{00000000-0000-0000-0000-000000000000}"/>
          </ac:spMkLst>
        </pc:spChg>
        <pc:spChg chg="mod">
          <ac:chgData name="Lauren Martin" userId="34214532-c002-4a9a-b7f5-c3c0742f04cd" providerId="ADAL" clId="{999FA431-0D99-44F0-ADF0-5374EE7C5224}" dt="2026-08-12T01:27:53.617" v="1658" actId="790"/>
          <ac:spMkLst>
            <pc:docMk/>
            <pc:sldMk cId="345070193" sldId="965"/>
            <ac:spMk id="3" creationId="{00000000-0000-0000-0000-000000000000}"/>
          </ac:spMkLst>
        </pc:spChg>
        <pc:spChg chg="mod">
          <ac:chgData name="Lauren Martin" userId="34214532-c002-4a9a-b7f5-c3c0742f04cd" providerId="ADAL" clId="{999FA431-0D99-44F0-ADF0-5374EE7C5224}" dt="2026-08-12T01:27:53.617" v="1658" actId="790"/>
          <ac:spMkLst>
            <pc:docMk/>
            <pc:sldMk cId="345070193" sldId="965"/>
            <ac:spMk id="6" creationId="{A48A3EF4-65AF-E6D2-B414-00236287D18B}"/>
          </ac:spMkLst>
        </pc:spChg>
      </pc:sldChg>
      <pc:sldChg chg="modSp mod">
        <pc:chgData name="Lauren Martin" userId="34214532-c002-4a9a-b7f5-c3c0742f04cd" providerId="ADAL" clId="{999FA431-0D99-44F0-ADF0-5374EE7C5224}" dt="2026-08-12T01:27:53.617" v="1658" actId="790"/>
        <pc:sldMkLst>
          <pc:docMk/>
          <pc:sldMk cId="4261842357" sldId="966"/>
        </pc:sldMkLst>
        <pc:spChg chg="mod">
          <ac:chgData name="Lauren Martin" userId="34214532-c002-4a9a-b7f5-c3c0742f04cd" providerId="ADAL" clId="{999FA431-0D99-44F0-ADF0-5374EE7C5224}" dt="2026-08-12T01:27:53.617" v="1658" actId="790"/>
          <ac:spMkLst>
            <pc:docMk/>
            <pc:sldMk cId="4261842357" sldId="966"/>
            <ac:spMk id="2" creationId="{00000000-0000-0000-0000-000000000000}"/>
          </ac:spMkLst>
        </pc:spChg>
        <pc:spChg chg="mod">
          <ac:chgData name="Lauren Martin" userId="34214532-c002-4a9a-b7f5-c3c0742f04cd" providerId="ADAL" clId="{999FA431-0D99-44F0-ADF0-5374EE7C5224}" dt="2026-08-12T01:27:53.617" v="1658" actId="790"/>
          <ac:spMkLst>
            <pc:docMk/>
            <pc:sldMk cId="4261842357" sldId="966"/>
            <ac:spMk id="3" creationId="{00000000-0000-0000-0000-000000000000}"/>
          </ac:spMkLst>
        </pc:spChg>
      </pc:sldChg>
      <pc:sldChg chg="modSp mod">
        <pc:chgData name="Lauren Martin" userId="34214532-c002-4a9a-b7f5-c3c0742f04cd" providerId="ADAL" clId="{999FA431-0D99-44F0-ADF0-5374EE7C5224}" dt="2026-08-12T01:27:53.617" v="1658" actId="790"/>
        <pc:sldMkLst>
          <pc:docMk/>
          <pc:sldMk cId="1720509123" sldId="991"/>
        </pc:sldMkLst>
        <pc:spChg chg="mod">
          <ac:chgData name="Lauren Martin" userId="34214532-c002-4a9a-b7f5-c3c0742f04cd" providerId="ADAL" clId="{999FA431-0D99-44F0-ADF0-5374EE7C5224}" dt="2026-08-12T01:27:53.617" v="1658" actId="790"/>
          <ac:spMkLst>
            <pc:docMk/>
            <pc:sldMk cId="1720509123" sldId="991"/>
            <ac:spMk id="3" creationId="{EED2037D-35E3-05F6-E09B-C219996F7621}"/>
          </ac:spMkLst>
        </pc:spChg>
        <pc:spChg chg="mod">
          <ac:chgData name="Lauren Martin" userId="34214532-c002-4a9a-b7f5-c3c0742f04cd" providerId="ADAL" clId="{999FA431-0D99-44F0-ADF0-5374EE7C5224}" dt="2026-08-12T01:27:53.617" v="1658" actId="790"/>
          <ac:spMkLst>
            <pc:docMk/>
            <pc:sldMk cId="1720509123" sldId="991"/>
            <ac:spMk id="6" creationId="{ABDFAAA6-EA99-CD34-81A9-DD99CB038893}"/>
          </ac:spMkLst>
        </pc:spChg>
      </pc:sldChg>
      <pc:sldChg chg="modSp mod">
        <pc:chgData name="Lauren Martin" userId="34214532-c002-4a9a-b7f5-c3c0742f04cd" providerId="ADAL" clId="{999FA431-0D99-44F0-ADF0-5374EE7C5224}" dt="2026-08-12T01:27:53.617" v="1658" actId="790"/>
        <pc:sldMkLst>
          <pc:docMk/>
          <pc:sldMk cId="3589267713" sldId="1020"/>
        </pc:sldMkLst>
        <pc:spChg chg="mod">
          <ac:chgData name="Lauren Martin" userId="34214532-c002-4a9a-b7f5-c3c0742f04cd" providerId="ADAL" clId="{999FA431-0D99-44F0-ADF0-5374EE7C5224}" dt="2026-08-12T01:27:53.617" v="1658" actId="790"/>
          <ac:spMkLst>
            <pc:docMk/>
            <pc:sldMk cId="3589267713" sldId="1020"/>
            <ac:spMk id="3" creationId="{00000000-0000-0000-0000-000000000000}"/>
          </ac:spMkLst>
        </pc:spChg>
        <pc:spChg chg="mod">
          <ac:chgData name="Lauren Martin" userId="34214532-c002-4a9a-b7f5-c3c0742f04cd" providerId="ADAL" clId="{999FA431-0D99-44F0-ADF0-5374EE7C5224}" dt="2026-08-12T01:27:53.617" v="1658" actId="790"/>
          <ac:spMkLst>
            <pc:docMk/>
            <pc:sldMk cId="3589267713" sldId="1020"/>
            <ac:spMk id="4" creationId="{00000000-0000-0000-0000-000000000000}"/>
          </ac:spMkLst>
        </pc:spChg>
      </pc:sldChg>
      <pc:sldChg chg="addSp delSp modSp mod">
        <pc:chgData name="Lauren Martin" userId="34214532-c002-4a9a-b7f5-c3c0742f04cd" providerId="ADAL" clId="{999FA431-0D99-44F0-ADF0-5374EE7C5224}" dt="2026-08-16T00:10:44.201" v="2125" actId="1076"/>
        <pc:sldMkLst>
          <pc:docMk/>
          <pc:sldMk cId="1934760328" sldId="1026"/>
        </pc:sldMkLst>
        <pc:spChg chg="mod">
          <ac:chgData name="Lauren Martin" userId="34214532-c002-4a9a-b7f5-c3c0742f04cd" providerId="ADAL" clId="{999FA431-0D99-44F0-ADF0-5374EE7C5224}" dt="2026-08-12T01:27:53.617" v="1658" actId="790"/>
          <ac:spMkLst>
            <pc:docMk/>
            <pc:sldMk cId="1934760328" sldId="1026"/>
            <ac:spMk id="3" creationId="{D54A8D93-69A3-4D47-B7A9-771714229458}"/>
          </ac:spMkLst>
        </pc:spChg>
        <pc:spChg chg="mod">
          <ac:chgData name="Lauren Martin" userId="34214532-c002-4a9a-b7f5-c3c0742f04cd" providerId="ADAL" clId="{999FA431-0D99-44F0-ADF0-5374EE7C5224}" dt="2026-08-12T01:27:53.617" v="1658" actId="790"/>
          <ac:spMkLst>
            <pc:docMk/>
            <pc:sldMk cId="1934760328" sldId="1026"/>
            <ac:spMk id="5" creationId="{BA847410-C1E5-4F45-9C09-66F777F7D72D}"/>
          </ac:spMkLst>
        </pc:spChg>
        <pc:spChg chg="mod">
          <ac:chgData name="Lauren Martin" userId="34214532-c002-4a9a-b7f5-c3c0742f04cd" providerId="ADAL" clId="{999FA431-0D99-44F0-ADF0-5374EE7C5224}" dt="2026-08-16T00:10:44.201" v="2125" actId="1076"/>
          <ac:spMkLst>
            <pc:docMk/>
            <pc:sldMk cId="1934760328" sldId="1026"/>
            <ac:spMk id="7" creationId="{1C23FADD-5194-6984-28FE-BD4DD4FF967A}"/>
          </ac:spMkLst>
        </pc:spChg>
      </pc:sldChg>
      <pc:sldChg chg="modSp mod">
        <pc:chgData name="Lauren Martin" userId="34214532-c002-4a9a-b7f5-c3c0742f04cd" providerId="ADAL" clId="{999FA431-0D99-44F0-ADF0-5374EE7C5224}" dt="2026-08-16T00:10:49.889" v="2126" actId="207"/>
        <pc:sldMkLst>
          <pc:docMk/>
          <pc:sldMk cId="1523887427" sldId="1027"/>
        </pc:sldMkLst>
        <pc:spChg chg="mod">
          <ac:chgData name="Lauren Martin" userId="34214532-c002-4a9a-b7f5-c3c0742f04cd" providerId="ADAL" clId="{999FA431-0D99-44F0-ADF0-5374EE7C5224}" dt="2026-08-16T00:10:49.889" v="2126" actId="207"/>
          <ac:spMkLst>
            <pc:docMk/>
            <pc:sldMk cId="1523887427" sldId="1027"/>
            <ac:spMk id="3" creationId="{D06CDDA1-93CA-1D5D-814F-AA0B9619702B}"/>
          </ac:spMkLst>
        </pc:spChg>
        <pc:spChg chg="mod">
          <ac:chgData name="Lauren Martin" userId="34214532-c002-4a9a-b7f5-c3c0742f04cd" providerId="ADAL" clId="{999FA431-0D99-44F0-ADF0-5374EE7C5224}" dt="2026-08-12T01:27:53.617" v="1658" actId="790"/>
          <ac:spMkLst>
            <pc:docMk/>
            <pc:sldMk cId="1523887427" sldId="1027"/>
            <ac:spMk id="5" creationId="{BA847410-C1E5-4F45-9C09-66F777F7D72D}"/>
          </ac:spMkLst>
        </pc:spChg>
        <pc:spChg chg="mod">
          <ac:chgData name="Lauren Martin" userId="34214532-c002-4a9a-b7f5-c3c0742f04cd" providerId="ADAL" clId="{999FA431-0D99-44F0-ADF0-5374EE7C5224}" dt="2026-08-12T01:27:53.617" v="1658" actId="790"/>
          <ac:spMkLst>
            <pc:docMk/>
            <pc:sldMk cId="1523887427" sldId="1027"/>
            <ac:spMk id="9" creationId="{D2EB6709-7CD7-22DD-1191-4DC488E6E6FE}"/>
          </ac:spMkLst>
        </pc:spChg>
      </pc:sldChg>
      <pc:sldChg chg="modSp mod">
        <pc:chgData name="Lauren Martin" userId="34214532-c002-4a9a-b7f5-c3c0742f04cd" providerId="ADAL" clId="{999FA431-0D99-44F0-ADF0-5374EE7C5224}" dt="2026-08-12T01:27:53.617" v="1658" actId="790"/>
        <pc:sldMkLst>
          <pc:docMk/>
          <pc:sldMk cId="3869839609" sldId="1076"/>
        </pc:sldMkLst>
        <pc:spChg chg="mod">
          <ac:chgData name="Lauren Martin" userId="34214532-c002-4a9a-b7f5-c3c0742f04cd" providerId="ADAL" clId="{999FA431-0D99-44F0-ADF0-5374EE7C5224}" dt="2026-08-12T01:27:53.617" v="1658" actId="790"/>
          <ac:spMkLst>
            <pc:docMk/>
            <pc:sldMk cId="3869839609" sldId="1076"/>
            <ac:spMk id="2" creationId="{67F6FD19-74BF-9276-BE12-6432D8319B42}"/>
          </ac:spMkLst>
        </pc:spChg>
        <pc:spChg chg="mod">
          <ac:chgData name="Lauren Martin" userId="34214532-c002-4a9a-b7f5-c3c0742f04cd" providerId="ADAL" clId="{999FA431-0D99-44F0-ADF0-5374EE7C5224}" dt="2026-08-12T01:27:53.617" v="1658" actId="790"/>
          <ac:spMkLst>
            <pc:docMk/>
            <pc:sldMk cId="3869839609" sldId="1076"/>
            <ac:spMk id="10" creationId="{4025C3E8-DFF0-BF92-1E54-0E32EFD847B2}"/>
          </ac:spMkLst>
        </pc:spChg>
      </pc:sldChg>
      <pc:sldChg chg="modSp mod">
        <pc:chgData name="Lauren Martin" userId="34214532-c002-4a9a-b7f5-c3c0742f04cd" providerId="ADAL" clId="{999FA431-0D99-44F0-ADF0-5374EE7C5224}" dt="2026-08-12T01:27:53.617" v="1658" actId="790"/>
        <pc:sldMkLst>
          <pc:docMk/>
          <pc:sldMk cId="1751699804" sldId="1077"/>
        </pc:sldMkLst>
        <pc:spChg chg="mod">
          <ac:chgData name="Lauren Martin" userId="34214532-c002-4a9a-b7f5-c3c0742f04cd" providerId="ADAL" clId="{999FA431-0D99-44F0-ADF0-5374EE7C5224}" dt="2026-08-12T01:27:53.617" v="1658" actId="790"/>
          <ac:spMkLst>
            <pc:docMk/>
            <pc:sldMk cId="1751699804" sldId="1077"/>
            <ac:spMk id="2" creationId="{29295B47-6AB1-C2C1-4D9C-D5C9691DB1ED}"/>
          </ac:spMkLst>
        </pc:spChg>
        <pc:spChg chg="mod">
          <ac:chgData name="Lauren Martin" userId="34214532-c002-4a9a-b7f5-c3c0742f04cd" providerId="ADAL" clId="{999FA431-0D99-44F0-ADF0-5374EE7C5224}" dt="2026-08-12T01:27:53.617" v="1658" actId="790"/>
          <ac:spMkLst>
            <pc:docMk/>
            <pc:sldMk cId="1751699804" sldId="1077"/>
            <ac:spMk id="6" creationId="{B997E1CA-0589-9A88-0F7B-E05A6C932546}"/>
          </ac:spMkLst>
        </pc:spChg>
      </pc:sldChg>
      <pc:sldChg chg="addSp delSp modSp mod">
        <pc:chgData name="Lauren Martin" userId="34214532-c002-4a9a-b7f5-c3c0742f04cd" providerId="ADAL" clId="{999FA431-0D99-44F0-ADF0-5374EE7C5224}" dt="2026-08-12T01:27:53.617" v="1658" actId="790"/>
        <pc:sldMkLst>
          <pc:docMk/>
          <pc:sldMk cId="261024728" sldId="1080"/>
        </pc:sldMkLst>
        <pc:spChg chg="mod">
          <ac:chgData name="Lauren Martin" userId="34214532-c002-4a9a-b7f5-c3c0742f04cd" providerId="ADAL" clId="{999FA431-0D99-44F0-ADF0-5374EE7C5224}" dt="2026-08-12T01:27:53.617" v="1658" actId="790"/>
          <ac:spMkLst>
            <pc:docMk/>
            <pc:sldMk cId="261024728" sldId="1080"/>
            <ac:spMk id="3" creationId="{00000000-0000-0000-0000-000000000000}"/>
          </ac:spMkLst>
        </pc:spChg>
        <pc:picChg chg="add mod">
          <ac:chgData name="Lauren Martin" userId="34214532-c002-4a9a-b7f5-c3c0742f04cd" providerId="ADAL" clId="{999FA431-0D99-44F0-ADF0-5374EE7C5224}" dt="2026-08-12T01:27:03.011" v="1630" actId="14826"/>
          <ac:picMkLst>
            <pc:docMk/>
            <pc:sldMk cId="261024728" sldId="1080"/>
            <ac:picMk id="5" creationId="{38BE4299-2ADC-39A8-E319-3B07C2081AEF}"/>
          </ac:picMkLst>
        </pc:picChg>
      </pc:sldChg>
      <pc:sldChg chg="modSp mod">
        <pc:chgData name="Lauren Martin" userId="34214532-c002-4a9a-b7f5-c3c0742f04cd" providerId="ADAL" clId="{999FA431-0D99-44F0-ADF0-5374EE7C5224}" dt="2026-08-12T03:59:21.968" v="2085" actId="20577"/>
        <pc:sldMkLst>
          <pc:docMk/>
          <pc:sldMk cId="2375204597" sldId="1082"/>
        </pc:sldMkLst>
        <pc:spChg chg="mod">
          <ac:chgData name="Lauren Martin" userId="34214532-c002-4a9a-b7f5-c3c0742f04cd" providerId="ADAL" clId="{999FA431-0D99-44F0-ADF0-5374EE7C5224}" dt="2026-08-12T01:27:53.617" v="1658" actId="790"/>
          <ac:spMkLst>
            <pc:docMk/>
            <pc:sldMk cId="2375204597" sldId="1082"/>
            <ac:spMk id="2" creationId="{CDF24873-4785-2D0E-DDBA-0CB9A34494C7}"/>
          </ac:spMkLst>
        </pc:spChg>
        <pc:spChg chg="mod">
          <ac:chgData name="Lauren Martin" userId="34214532-c002-4a9a-b7f5-c3c0742f04cd" providerId="ADAL" clId="{999FA431-0D99-44F0-ADF0-5374EE7C5224}" dt="2026-08-12T03:59:21.968" v="2085" actId="20577"/>
          <ac:spMkLst>
            <pc:docMk/>
            <pc:sldMk cId="2375204597" sldId="1082"/>
            <ac:spMk id="3" creationId="{CBC8BBD3-BD91-373C-942F-D704DA4BC69B}"/>
          </ac:spMkLst>
        </pc:spChg>
        <pc:spChg chg="mod">
          <ac:chgData name="Lauren Martin" userId="34214532-c002-4a9a-b7f5-c3c0742f04cd" providerId="ADAL" clId="{999FA431-0D99-44F0-ADF0-5374EE7C5224}" dt="2026-08-12T01:27:53.617" v="1658" actId="790"/>
          <ac:spMkLst>
            <pc:docMk/>
            <pc:sldMk cId="2375204597" sldId="1082"/>
            <ac:spMk id="4" creationId="{20A4604A-2188-1C0D-BBEB-EA15C073EEA2}"/>
          </ac:spMkLst>
        </pc:spChg>
      </pc:sldChg>
      <pc:sldChg chg="modSp mod">
        <pc:chgData name="Lauren Martin" userId="34214532-c002-4a9a-b7f5-c3c0742f04cd" providerId="ADAL" clId="{999FA431-0D99-44F0-ADF0-5374EE7C5224}" dt="2026-08-12T01:27:53.617" v="1658" actId="790"/>
        <pc:sldMkLst>
          <pc:docMk/>
          <pc:sldMk cId="1511144453" sldId="1096"/>
        </pc:sldMkLst>
        <pc:spChg chg="mod">
          <ac:chgData name="Lauren Martin" userId="34214532-c002-4a9a-b7f5-c3c0742f04cd" providerId="ADAL" clId="{999FA431-0D99-44F0-ADF0-5374EE7C5224}" dt="2026-08-12T01:27:53.617" v="1658" actId="790"/>
          <ac:spMkLst>
            <pc:docMk/>
            <pc:sldMk cId="1511144453" sldId="1096"/>
            <ac:spMk id="2" creationId="{248DD9F4-52CB-3D7B-5ED1-0DFC07674F00}"/>
          </ac:spMkLst>
        </pc:spChg>
        <pc:spChg chg="mod">
          <ac:chgData name="Lauren Martin" userId="34214532-c002-4a9a-b7f5-c3c0742f04cd" providerId="ADAL" clId="{999FA431-0D99-44F0-ADF0-5374EE7C5224}" dt="2026-08-12T01:27:53.617" v="1658" actId="790"/>
          <ac:spMkLst>
            <pc:docMk/>
            <pc:sldMk cId="1511144453" sldId="1096"/>
            <ac:spMk id="3" creationId="{57945C43-A4B3-1D7D-47D3-209D9FE790AE}"/>
          </ac:spMkLst>
        </pc:spChg>
        <pc:spChg chg="mod">
          <ac:chgData name="Lauren Martin" userId="34214532-c002-4a9a-b7f5-c3c0742f04cd" providerId="ADAL" clId="{999FA431-0D99-44F0-ADF0-5374EE7C5224}" dt="2026-08-12T01:27:53.617" v="1658" actId="790"/>
          <ac:spMkLst>
            <pc:docMk/>
            <pc:sldMk cId="1511144453" sldId="1096"/>
            <ac:spMk id="5" creationId="{6BBDE8A0-77FF-2510-36E8-FC35F64A9753}"/>
          </ac:spMkLst>
        </pc:spChg>
      </pc:sldChg>
      <pc:sldChg chg="modSp mod">
        <pc:chgData name="Lauren Martin" userId="34214532-c002-4a9a-b7f5-c3c0742f04cd" providerId="ADAL" clId="{999FA431-0D99-44F0-ADF0-5374EE7C5224}" dt="2026-08-12T01:27:53.617" v="1658" actId="790"/>
        <pc:sldMkLst>
          <pc:docMk/>
          <pc:sldMk cId="3205698308" sldId="1101"/>
        </pc:sldMkLst>
        <pc:spChg chg="mod">
          <ac:chgData name="Lauren Martin" userId="34214532-c002-4a9a-b7f5-c3c0742f04cd" providerId="ADAL" clId="{999FA431-0D99-44F0-ADF0-5374EE7C5224}" dt="2026-08-12T01:27:53.617" v="1658" actId="790"/>
          <ac:spMkLst>
            <pc:docMk/>
            <pc:sldMk cId="3205698308" sldId="1101"/>
            <ac:spMk id="2" creationId="{711666E1-69EF-FD8C-0B6D-BEE02D01ADBA}"/>
          </ac:spMkLst>
        </pc:spChg>
      </pc:sldChg>
      <pc:sldChg chg="modSp mod">
        <pc:chgData name="Lauren Martin" userId="34214532-c002-4a9a-b7f5-c3c0742f04cd" providerId="ADAL" clId="{999FA431-0D99-44F0-ADF0-5374EE7C5224}" dt="2026-08-16T00:07:15.416" v="2099" actId="1076"/>
        <pc:sldMkLst>
          <pc:docMk/>
          <pc:sldMk cId="4277421831" sldId="1102"/>
        </pc:sldMkLst>
        <pc:spChg chg="mod">
          <ac:chgData name="Lauren Martin" userId="34214532-c002-4a9a-b7f5-c3c0742f04cd" providerId="ADAL" clId="{999FA431-0D99-44F0-ADF0-5374EE7C5224}" dt="2026-08-12T01:27:53.617" v="1658" actId="790"/>
          <ac:spMkLst>
            <pc:docMk/>
            <pc:sldMk cId="4277421831" sldId="1102"/>
            <ac:spMk id="2" creationId="{4C6A67A3-9603-240E-EA6B-3FC986F853BF}"/>
          </ac:spMkLst>
        </pc:spChg>
        <pc:spChg chg="mod">
          <ac:chgData name="Lauren Martin" userId="34214532-c002-4a9a-b7f5-c3c0742f04cd" providerId="ADAL" clId="{999FA431-0D99-44F0-ADF0-5374EE7C5224}" dt="2026-08-16T00:07:15.416" v="2099" actId="1076"/>
          <ac:spMkLst>
            <pc:docMk/>
            <pc:sldMk cId="4277421831" sldId="1102"/>
            <ac:spMk id="3" creationId="{5D1FD83D-10E0-228D-7DDC-F0371A5CC75D}"/>
          </ac:spMkLst>
        </pc:spChg>
        <pc:spChg chg="mod">
          <ac:chgData name="Lauren Martin" userId="34214532-c002-4a9a-b7f5-c3c0742f04cd" providerId="ADAL" clId="{999FA431-0D99-44F0-ADF0-5374EE7C5224}" dt="2026-08-12T01:27:53.617" v="1658" actId="790"/>
          <ac:spMkLst>
            <pc:docMk/>
            <pc:sldMk cId="4277421831" sldId="1102"/>
            <ac:spMk id="4" creationId="{25479D30-DAA4-D8ED-F8B5-B5082B5C9FAF}"/>
          </ac:spMkLst>
        </pc:spChg>
        <pc:spChg chg="mod">
          <ac:chgData name="Lauren Martin" userId="34214532-c002-4a9a-b7f5-c3c0742f04cd" providerId="ADAL" clId="{999FA431-0D99-44F0-ADF0-5374EE7C5224}" dt="2026-08-12T01:27:53.617" v="1658" actId="790"/>
          <ac:spMkLst>
            <pc:docMk/>
            <pc:sldMk cId="4277421831" sldId="1102"/>
            <ac:spMk id="6" creationId="{032861FD-E2BE-0C7F-8027-04C68C9F6B2F}"/>
          </ac:spMkLst>
        </pc:spChg>
      </pc:sldChg>
      <pc:sldChg chg="modSp mod">
        <pc:chgData name="Lauren Martin" userId="34214532-c002-4a9a-b7f5-c3c0742f04cd" providerId="ADAL" clId="{999FA431-0D99-44F0-ADF0-5374EE7C5224}" dt="2026-08-16T00:08:39.448" v="2119" actId="404"/>
        <pc:sldMkLst>
          <pc:docMk/>
          <pc:sldMk cId="1523252599" sldId="1122"/>
        </pc:sldMkLst>
        <pc:spChg chg="mod">
          <ac:chgData name="Lauren Martin" userId="34214532-c002-4a9a-b7f5-c3c0742f04cd" providerId="ADAL" clId="{999FA431-0D99-44F0-ADF0-5374EE7C5224}" dt="2026-08-12T01:27:53.617" v="1658" actId="790"/>
          <ac:spMkLst>
            <pc:docMk/>
            <pc:sldMk cId="1523252599" sldId="1122"/>
            <ac:spMk id="2" creationId="{00000000-0000-0000-0000-000000000000}"/>
          </ac:spMkLst>
        </pc:spChg>
        <pc:spChg chg="mod">
          <ac:chgData name="Lauren Martin" userId="34214532-c002-4a9a-b7f5-c3c0742f04cd" providerId="ADAL" clId="{999FA431-0D99-44F0-ADF0-5374EE7C5224}" dt="2026-08-16T00:08:39.448" v="2119" actId="404"/>
          <ac:spMkLst>
            <pc:docMk/>
            <pc:sldMk cId="1523252599" sldId="1122"/>
            <ac:spMk id="3" creationId="{00000000-0000-0000-0000-000000000000}"/>
          </ac:spMkLst>
        </pc:spChg>
      </pc:sldChg>
      <pc:sldChg chg="modSp mod">
        <pc:chgData name="Lauren Martin" userId="34214532-c002-4a9a-b7f5-c3c0742f04cd" providerId="ADAL" clId="{999FA431-0D99-44F0-ADF0-5374EE7C5224}" dt="2026-08-12T01:27:53.617" v="1658" actId="790"/>
        <pc:sldMkLst>
          <pc:docMk/>
          <pc:sldMk cId="3211861766" sldId="1124"/>
        </pc:sldMkLst>
        <pc:spChg chg="mod">
          <ac:chgData name="Lauren Martin" userId="34214532-c002-4a9a-b7f5-c3c0742f04cd" providerId="ADAL" clId="{999FA431-0D99-44F0-ADF0-5374EE7C5224}" dt="2026-08-12T01:27:53.617" v="1658" actId="790"/>
          <ac:spMkLst>
            <pc:docMk/>
            <pc:sldMk cId="3211861766" sldId="1124"/>
            <ac:spMk id="4" creationId="{6D54AA46-DC91-138F-1D58-407BF38802C1}"/>
          </ac:spMkLst>
        </pc:spChg>
        <pc:spChg chg="mod">
          <ac:chgData name="Lauren Martin" userId="34214532-c002-4a9a-b7f5-c3c0742f04cd" providerId="ADAL" clId="{999FA431-0D99-44F0-ADF0-5374EE7C5224}" dt="2026-08-12T01:27:53.617" v="1658" actId="790"/>
          <ac:spMkLst>
            <pc:docMk/>
            <pc:sldMk cId="3211861766" sldId="1124"/>
            <ac:spMk id="5" creationId="{DA501F73-483E-59FF-F874-489B3ECC80CA}"/>
          </ac:spMkLst>
        </pc:spChg>
      </pc:sldChg>
      <pc:sldChg chg="modSp mod">
        <pc:chgData name="Lauren Martin" userId="34214532-c002-4a9a-b7f5-c3c0742f04cd" providerId="ADAL" clId="{999FA431-0D99-44F0-ADF0-5374EE7C5224}" dt="2026-08-12T01:27:53.617" v="1658" actId="790"/>
        <pc:sldMkLst>
          <pc:docMk/>
          <pc:sldMk cId="1507970474" sldId="1148"/>
        </pc:sldMkLst>
        <pc:spChg chg="mod">
          <ac:chgData name="Lauren Martin" userId="34214532-c002-4a9a-b7f5-c3c0742f04cd" providerId="ADAL" clId="{999FA431-0D99-44F0-ADF0-5374EE7C5224}" dt="2026-08-12T01:27:53.617" v="1658" actId="790"/>
          <ac:spMkLst>
            <pc:docMk/>
            <pc:sldMk cId="1507970474" sldId="1148"/>
            <ac:spMk id="3" creationId="{99113AFA-27F4-C105-E1FB-5AC95AA313EC}"/>
          </ac:spMkLst>
        </pc:spChg>
        <pc:spChg chg="mod">
          <ac:chgData name="Lauren Martin" userId="34214532-c002-4a9a-b7f5-c3c0742f04cd" providerId="ADAL" clId="{999FA431-0D99-44F0-ADF0-5374EE7C5224}" dt="2026-08-12T01:27:53.617" v="1658" actId="790"/>
          <ac:spMkLst>
            <pc:docMk/>
            <pc:sldMk cId="1507970474" sldId="1148"/>
            <ac:spMk id="4" creationId="{3CF6C185-69D8-8059-EBF9-501C6E6613B2}"/>
          </ac:spMkLst>
        </pc:spChg>
        <pc:spChg chg="mod">
          <ac:chgData name="Lauren Martin" userId="34214532-c002-4a9a-b7f5-c3c0742f04cd" providerId="ADAL" clId="{999FA431-0D99-44F0-ADF0-5374EE7C5224}" dt="2026-08-12T01:27:53.617" v="1658" actId="790"/>
          <ac:spMkLst>
            <pc:docMk/>
            <pc:sldMk cId="1507970474" sldId="1148"/>
            <ac:spMk id="5" creationId="{58D36024-1E44-32DD-74B4-03A0AEBA7E22}"/>
          </ac:spMkLst>
        </pc:spChg>
      </pc:sldChg>
      <pc:sldChg chg="modSp mod">
        <pc:chgData name="Lauren Martin" userId="34214532-c002-4a9a-b7f5-c3c0742f04cd" providerId="ADAL" clId="{999FA431-0D99-44F0-ADF0-5374EE7C5224}" dt="2026-08-12T01:27:53.617" v="1658" actId="790"/>
        <pc:sldMkLst>
          <pc:docMk/>
          <pc:sldMk cId="666296866" sldId="1158"/>
        </pc:sldMkLst>
        <pc:spChg chg="mod">
          <ac:chgData name="Lauren Martin" userId="34214532-c002-4a9a-b7f5-c3c0742f04cd" providerId="ADAL" clId="{999FA431-0D99-44F0-ADF0-5374EE7C5224}" dt="2026-08-12T01:27:53.617" v="1658" actId="790"/>
          <ac:spMkLst>
            <pc:docMk/>
            <pc:sldMk cId="666296866" sldId="1158"/>
            <ac:spMk id="4" creationId="{7C0A0DE3-D5DA-6146-56CF-7CD8671AF488}"/>
          </ac:spMkLst>
        </pc:spChg>
        <pc:spChg chg="mod">
          <ac:chgData name="Lauren Martin" userId="34214532-c002-4a9a-b7f5-c3c0742f04cd" providerId="ADAL" clId="{999FA431-0D99-44F0-ADF0-5374EE7C5224}" dt="2026-08-12T01:27:53.617" v="1658" actId="790"/>
          <ac:spMkLst>
            <pc:docMk/>
            <pc:sldMk cId="666296866" sldId="1158"/>
            <ac:spMk id="7" creationId="{96C422E2-83D6-F8E3-CDBB-517593E80477}"/>
          </ac:spMkLst>
        </pc:spChg>
      </pc:sldChg>
      <pc:sldChg chg="modSp mod">
        <pc:chgData name="Lauren Martin" userId="34214532-c002-4a9a-b7f5-c3c0742f04cd" providerId="ADAL" clId="{999FA431-0D99-44F0-ADF0-5374EE7C5224}" dt="2026-08-12T01:27:53.617" v="1658" actId="790"/>
        <pc:sldMkLst>
          <pc:docMk/>
          <pc:sldMk cId="739612957" sldId="1161"/>
        </pc:sldMkLst>
        <pc:spChg chg="mod">
          <ac:chgData name="Lauren Martin" userId="34214532-c002-4a9a-b7f5-c3c0742f04cd" providerId="ADAL" clId="{999FA431-0D99-44F0-ADF0-5374EE7C5224}" dt="2026-08-12T01:27:53.617" v="1658" actId="790"/>
          <ac:spMkLst>
            <pc:docMk/>
            <pc:sldMk cId="739612957" sldId="1161"/>
            <ac:spMk id="3" creationId="{7C13F3EF-6111-3B8F-E65F-F09AEA314636}"/>
          </ac:spMkLst>
        </pc:spChg>
        <pc:spChg chg="mod">
          <ac:chgData name="Lauren Martin" userId="34214532-c002-4a9a-b7f5-c3c0742f04cd" providerId="ADAL" clId="{999FA431-0D99-44F0-ADF0-5374EE7C5224}" dt="2026-08-12T01:27:53.617" v="1658" actId="790"/>
          <ac:spMkLst>
            <pc:docMk/>
            <pc:sldMk cId="739612957" sldId="1161"/>
            <ac:spMk id="4" creationId="{8B7B306D-3845-7B55-7230-7B18992F6E45}"/>
          </ac:spMkLst>
        </pc:spChg>
      </pc:sldChg>
      <pc:sldChg chg="modSp mod">
        <pc:chgData name="Lauren Martin" userId="34214532-c002-4a9a-b7f5-c3c0742f04cd" providerId="ADAL" clId="{999FA431-0D99-44F0-ADF0-5374EE7C5224}" dt="2026-08-12T01:27:53.617" v="1658" actId="790"/>
        <pc:sldMkLst>
          <pc:docMk/>
          <pc:sldMk cId="44838698" sldId="1162"/>
        </pc:sldMkLst>
        <pc:spChg chg="mod">
          <ac:chgData name="Lauren Martin" userId="34214532-c002-4a9a-b7f5-c3c0742f04cd" providerId="ADAL" clId="{999FA431-0D99-44F0-ADF0-5374EE7C5224}" dt="2026-08-12T01:27:53.617" v="1658" actId="790"/>
          <ac:spMkLst>
            <pc:docMk/>
            <pc:sldMk cId="44838698" sldId="1162"/>
            <ac:spMk id="3" creationId="{212EC615-5B1B-5065-3077-881F9676F6D8}"/>
          </ac:spMkLst>
        </pc:spChg>
        <pc:spChg chg="mod">
          <ac:chgData name="Lauren Martin" userId="34214532-c002-4a9a-b7f5-c3c0742f04cd" providerId="ADAL" clId="{999FA431-0D99-44F0-ADF0-5374EE7C5224}" dt="2026-08-12T01:27:53.617" v="1658" actId="790"/>
          <ac:spMkLst>
            <pc:docMk/>
            <pc:sldMk cId="44838698" sldId="1162"/>
            <ac:spMk id="4" creationId="{AF1409D4-206D-DDAB-7C35-CA4958E41884}"/>
          </ac:spMkLst>
        </pc:spChg>
      </pc:sldChg>
      <pc:sldChg chg="modSp mod setBg">
        <pc:chgData name="Lauren Martin" userId="34214532-c002-4a9a-b7f5-c3c0742f04cd" providerId="ADAL" clId="{999FA431-0D99-44F0-ADF0-5374EE7C5224}" dt="2026-08-12T01:37:33.785" v="1986"/>
        <pc:sldMkLst>
          <pc:docMk/>
          <pc:sldMk cId="465587893" sldId="1163"/>
        </pc:sldMkLst>
        <pc:spChg chg="mod">
          <ac:chgData name="Lauren Martin" userId="34214532-c002-4a9a-b7f5-c3c0742f04cd" providerId="ADAL" clId="{999FA431-0D99-44F0-ADF0-5374EE7C5224}" dt="2026-08-12T01:27:53.617" v="1658" actId="790"/>
          <ac:spMkLst>
            <pc:docMk/>
            <pc:sldMk cId="465587893" sldId="1163"/>
            <ac:spMk id="2" creationId="{00000000-0000-0000-0000-000000000000}"/>
          </ac:spMkLst>
        </pc:spChg>
        <pc:spChg chg="mod">
          <ac:chgData name="Lauren Martin" userId="34214532-c002-4a9a-b7f5-c3c0742f04cd" providerId="ADAL" clId="{999FA431-0D99-44F0-ADF0-5374EE7C5224}" dt="2026-08-12T01:27:53.617" v="1658" actId="790"/>
          <ac:spMkLst>
            <pc:docMk/>
            <pc:sldMk cId="465587893" sldId="1163"/>
            <ac:spMk id="3" creationId="{00000000-0000-0000-0000-000000000000}"/>
          </ac:spMkLst>
        </pc:spChg>
        <pc:spChg chg="mod">
          <ac:chgData name="Lauren Martin" userId="34214532-c002-4a9a-b7f5-c3c0742f04cd" providerId="ADAL" clId="{999FA431-0D99-44F0-ADF0-5374EE7C5224}" dt="2026-08-12T01:27:53.617" v="1658" actId="790"/>
          <ac:spMkLst>
            <pc:docMk/>
            <pc:sldMk cId="465587893" sldId="1163"/>
            <ac:spMk id="4" creationId="{5B72F64F-A191-E5FE-EA13-F8D7876D2AE8}"/>
          </ac:spMkLst>
        </pc:spChg>
      </pc:sldChg>
      <pc:sldChg chg="modSp mod">
        <pc:chgData name="Lauren Martin" userId="34214532-c002-4a9a-b7f5-c3c0742f04cd" providerId="ADAL" clId="{999FA431-0D99-44F0-ADF0-5374EE7C5224}" dt="2026-08-12T01:27:53.617" v="1658" actId="790"/>
        <pc:sldMkLst>
          <pc:docMk/>
          <pc:sldMk cId="2808476069" sldId="1164"/>
        </pc:sldMkLst>
        <pc:spChg chg="mod">
          <ac:chgData name="Lauren Martin" userId="34214532-c002-4a9a-b7f5-c3c0742f04cd" providerId="ADAL" clId="{999FA431-0D99-44F0-ADF0-5374EE7C5224}" dt="2026-08-12T01:27:53.617" v="1658" actId="790"/>
          <ac:spMkLst>
            <pc:docMk/>
            <pc:sldMk cId="2808476069" sldId="1164"/>
            <ac:spMk id="2" creationId="{00000000-0000-0000-0000-000000000000}"/>
          </ac:spMkLst>
        </pc:spChg>
        <pc:spChg chg="mod">
          <ac:chgData name="Lauren Martin" userId="34214532-c002-4a9a-b7f5-c3c0742f04cd" providerId="ADAL" clId="{999FA431-0D99-44F0-ADF0-5374EE7C5224}" dt="2026-08-12T01:27:53.617" v="1658" actId="790"/>
          <ac:spMkLst>
            <pc:docMk/>
            <pc:sldMk cId="2808476069" sldId="1164"/>
            <ac:spMk id="3" creationId="{00000000-0000-0000-0000-000000000000}"/>
          </ac:spMkLst>
        </pc:spChg>
      </pc:sldChg>
      <pc:sldChg chg="modSp mod setBg">
        <pc:chgData name="Lauren Martin" userId="34214532-c002-4a9a-b7f5-c3c0742f04cd" providerId="ADAL" clId="{999FA431-0D99-44F0-ADF0-5374EE7C5224}" dt="2026-08-13T09:48:57.566" v="2086" actId="20577"/>
        <pc:sldMkLst>
          <pc:docMk/>
          <pc:sldMk cId="4110762829" sldId="1165"/>
        </pc:sldMkLst>
        <pc:spChg chg="mod">
          <ac:chgData name="Lauren Martin" userId="34214532-c002-4a9a-b7f5-c3c0742f04cd" providerId="ADAL" clId="{999FA431-0D99-44F0-ADF0-5374EE7C5224}" dt="2026-08-12T01:27:53.617" v="1658" actId="790"/>
          <ac:spMkLst>
            <pc:docMk/>
            <pc:sldMk cId="4110762829" sldId="1165"/>
            <ac:spMk id="3" creationId="{00000000-0000-0000-0000-000000000000}"/>
          </ac:spMkLst>
        </pc:spChg>
        <pc:spChg chg="mod">
          <ac:chgData name="Lauren Martin" userId="34214532-c002-4a9a-b7f5-c3c0742f04cd" providerId="ADAL" clId="{999FA431-0D99-44F0-ADF0-5374EE7C5224}" dt="2026-08-12T01:27:53.617" v="1658" actId="790"/>
          <ac:spMkLst>
            <pc:docMk/>
            <pc:sldMk cId="4110762829" sldId="1165"/>
            <ac:spMk id="4" creationId="{546F7BE0-2977-DE9B-A590-C431DA4F55FB}"/>
          </ac:spMkLst>
        </pc:spChg>
        <pc:spChg chg="mod">
          <ac:chgData name="Lauren Martin" userId="34214532-c002-4a9a-b7f5-c3c0742f04cd" providerId="ADAL" clId="{999FA431-0D99-44F0-ADF0-5374EE7C5224}" dt="2026-08-13T09:48:57.566" v="2086" actId="20577"/>
          <ac:spMkLst>
            <pc:docMk/>
            <pc:sldMk cId="4110762829" sldId="1165"/>
            <ac:spMk id="5" creationId="{39EFAB09-BEBC-BB31-952F-32608A882C6A}"/>
          </ac:spMkLst>
        </pc:spChg>
        <pc:spChg chg="mod">
          <ac:chgData name="Lauren Martin" userId="34214532-c002-4a9a-b7f5-c3c0742f04cd" providerId="ADAL" clId="{999FA431-0D99-44F0-ADF0-5374EE7C5224}" dt="2026-08-12T01:27:53.617" v="1658" actId="790"/>
          <ac:spMkLst>
            <pc:docMk/>
            <pc:sldMk cId="4110762829" sldId="1165"/>
            <ac:spMk id="6" creationId="{FEDB41FD-CCC5-D752-1445-A57DE0909C4D}"/>
          </ac:spMkLst>
        </pc:spChg>
        <pc:spChg chg="mod">
          <ac:chgData name="Lauren Martin" userId="34214532-c002-4a9a-b7f5-c3c0742f04cd" providerId="ADAL" clId="{999FA431-0D99-44F0-ADF0-5374EE7C5224}" dt="2026-08-12T01:27:53.617" v="1658" actId="790"/>
          <ac:spMkLst>
            <pc:docMk/>
            <pc:sldMk cId="4110762829" sldId="1165"/>
            <ac:spMk id="7" creationId="{E5D452C2-2F98-69F2-AB56-79B0CDDF2BFD}"/>
          </ac:spMkLst>
        </pc:spChg>
        <pc:spChg chg="mod">
          <ac:chgData name="Lauren Martin" userId="34214532-c002-4a9a-b7f5-c3c0742f04cd" providerId="ADAL" clId="{999FA431-0D99-44F0-ADF0-5374EE7C5224}" dt="2026-08-12T01:27:53.617" v="1658" actId="790"/>
          <ac:spMkLst>
            <pc:docMk/>
            <pc:sldMk cId="4110762829" sldId="1165"/>
            <ac:spMk id="9" creationId="{CDAE8385-2E3C-2899-F513-F9471DAF4FAE}"/>
          </ac:spMkLst>
        </pc:spChg>
      </pc:sldChg>
      <pc:sldChg chg="addSp delSp modSp mod">
        <pc:chgData name="Lauren Martin" userId="34214532-c002-4a9a-b7f5-c3c0742f04cd" providerId="ADAL" clId="{999FA431-0D99-44F0-ADF0-5374EE7C5224}" dt="2026-08-16T00:09:03.171" v="2120" actId="403"/>
        <pc:sldMkLst>
          <pc:docMk/>
          <pc:sldMk cId="654623777" sldId="1168"/>
        </pc:sldMkLst>
        <pc:spChg chg="mod">
          <ac:chgData name="Lauren Martin" userId="34214532-c002-4a9a-b7f5-c3c0742f04cd" providerId="ADAL" clId="{999FA431-0D99-44F0-ADF0-5374EE7C5224}" dt="2026-08-16T00:09:03.171" v="2120" actId="403"/>
          <ac:spMkLst>
            <pc:docMk/>
            <pc:sldMk cId="654623777" sldId="1168"/>
            <ac:spMk id="3" creationId="{F3ABC77F-A785-653E-F132-EC54274C3CC6}"/>
          </ac:spMkLst>
        </pc:spChg>
        <pc:spChg chg="add mod">
          <ac:chgData name="Lauren Martin" userId="34214532-c002-4a9a-b7f5-c3c0742f04cd" providerId="ADAL" clId="{999FA431-0D99-44F0-ADF0-5374EE7C5224}" dt="2026-08-12T01:27:53.617" v="1658" actId="790"/>
          <ac:spMkLst>
            <pc:docMk/>
            <pc:sldMk cId="654623777" sldId="1168"/>
            <ac:spMk id="5" creationId="{32EB8A35-67A5-DB78-E7BD-8AD8C3097F9D}"/>
          </ac:spMkLst>
        </pc:spChg>
        <pc:spChg chg="mod">
          <ac:chgData name="Lauren Martin" userId="34214532-c002-4a9a-b7f5-c3c0742f04cd" providerId="ADAL" clId="{999FA431-0D99-44F0-ADF0-5374EE7C5224}" dt="2026-08-12T01:27:53.617" v="1658" actId="790"/>
          <ac:spMkLst>
            <pc:docMk/>
            <pc:sldMk cId="654623777" sldId="1168"/>
            <ac:spMk id="7" creationId="{00000000-0000-0000-0000-000000000000}"/>
          </ac:spMkLst>
        </pc:spChg>
        <pc:spChg chg="add del mod">
          <ac:chgData name="Lauren Martin" userId="34214532-c002-4a9a-b7f5-c3c0742f04cd" providerId="ADAL" clId="{999FA431-0D99-44F0-ADF0-5374EE7C5224}" dt="2026-08-12T01:27:53.617" v="1658" actId="790"/>
          <ac:spMkLst>
            <pc:docMk/>
            <pc:sldMk cId="654623777" sldId="1168"/>
            <ac:spMk id="8" creationId="{87B19673-2E6B-605A-7055-B8044ACCEF8D}"/>
          </ac:spMkLst>
        </pc:spChg>
        <pc:spChg chg="mod">
          <ac:chgData name="Lauren Martin" userId="34214532-c002-4a9a-b7f5-c3c0742f04cd" providerId="ADAL" clId="{999FA431-0D99-44F0-ADF0-5374EE7C5224}" dt="2026-08-12T01:27:53.617" v="1658" actId="790"/>
          <ac:spMkLst>
            <pc:docMk/>
            <pc:sldMk cId="654623777" sldId="1168"/>
            <ac:spMk id="9" creationId="{F9295527-5C7F-8371-091D-588721D3B43D}"/>
          </ac:spMkLst>
        </pc:spChg>
      </pc:sldChg>
      <pc:sldChg chg="modSp mod">
        <pc:chgData name="Lauren Martin" userId="34214532-c002-4a9a-b7f5-c3c0742f04cd" providerId="ADAL" clId="{999FA431-0D99-44F0-ADF0-5374EE7C5224}" dt="2026-08-12T01:27:53.617" v="1658" actId="790"/>
        <pc:sldMkLst>
          <pc:docMk/>
          <pc:sldMk cId="303383769" sldId="1170"/>
        </pc:sldMkLst>
        <pc:spChg chg="mod">
          <ac:chgData name="Lauren Martin" userId="34214532-c002-4a9a-b7f5-c3c0742f04cd" providerId="ADAL" clId="{999FA431-0D99-44F0-ADF0-5374EE7C5224}" dt="2026-08-12T01:27:53.617" v="1658" actId="790"/>
          <ac:spMkLst>
            <pc:docMk/>
            <pc:sldMk cId="303383769" sldId="1170"/>
            <ac:spMk id="2" creationId="{6B95100F-4EBF-355F-BC28-7BEFD8EFC152}"/>
          </ac:spMkLst>
        </pc:spChg>
        <pc:spChg chg="mod">
          <ac:chgData name="Lauren Martin" userId="34214532-c002-4a9a-b7f5-c3c0742f04cd" providerId="ADAL" clId="{999FA431-0D99-44F0-ADF0-5374EE7C5224}" dt="2026-08-12T01:27:53.617" v="1658" actId="790"/>
          <ac:spMkLst>
            <pc:docMk/>
            <pc:sldMk cId="303383769" sldId="1170"/>
            <ac:spMk id="3" creationId="{75882D0F-0826-C649-648B-0C1075CFC63B}"/>
          </ac:spMkLst>
        </pc:spChg>
        <pc:spChg chg="mod">
          <ac:chgData name="Lauren Martin" userId="34214532-c002-4a9a-b7f5-c3c0742f04cd" providerId="ADAL" clId="{999FA431-0D99-44F0-ADF0-5374EE7C5224}" dt="2026-08-12T01:27:53.617" v="1658" actId="790"/>
          <ac:spMkLst>
            <pc:docMk/>
            <pc:sldMk cId="303383769" sldId="1170"/>
            <ac:spMk id="5" creationId="{E6BBE083-8CD9-0184-7C13-094ECEE3FEC8}"/>
          </ac:spMkLst>
        </pc:spChg>
        <pc:spChg chg="mod">
          <ac:chgData name="Lauren Martin" userId="34214532-c002-4a9a-b7f5-c3c0742f04cd" providerId="ADAL" clId="{999FA431-0D99-44F0-ADF0-5374EE7C5224}" dt="2026-08-12T01:27:53.617" v="1658" actId="790"/>
          <ac:spMkLst>
            <pc:docMk/>
            <pc:sldMk cId="303383769" sldId="1170"/>
            <ac:spMk id="6" creationId="{7230E5D6-517C-DE5C-FB2E-24281056D5BA}"/>
          </ac:spMkLst>
        </pc:spChg>
        <pc:spChg chg="mod">
          <ac:chgData name="Lauren Martin" userId="34214532-c002-4a9a-b7f5-c3c0742f04cd" providerId="ADAL" clId="{999FA431-0D99-44F0-ADF0-5374EE7C5224}" dt="2026-08-12T01:27:53.617" v="1658" actId="790"/>
          <ac:spMkLst>
            <pc:docMk/>
            <pc:sldMk cId="303383769" sldId="1170"/>
            <ac:spMk id="7" creationId="{C005AE5B-3262-0718-EDCA-8489CE68FC58}"/>
          </ac:spMkLst>
        </pc:spChg>
        <pc:spChg chg="mod">
          <ac:chgData name="Lauren Martin" userId="34214532-c002-4a9a-b7f5-c3c0742f04cd" providerId="ADAL" clId="{999FA431-0D99-44F0-ADF0-5374EE7C5224}" dt="2026-08-12T01:27:53.617" v="1658" actId="790"/>
          <ac:spMkLst>
            <pc:docMk/>
            <pc:sldMk cId="303383769" sldId="1170"/>
            <ac:spMk id="9" creationId="{DD7FF513-293E-2F37-DC47-243352E2D391}"/>
          </ac:spMkLst>
        </pc:spChg>
        <pc:spChg chg="mod">
          <ac:chgData name="Lauren Martin" userId="34214532-c002-4a9a-b7f5-c3c0742f04cd" providerId="ADAL" clId="{999FA431-0D99-44F0-ADF0-5374EE7C5224}" dt="2026-08-12T01:27:53.617" v="1658" actId="790"/>
          <ac:spMkLst>
            <pc:docMk/>
            <pc:sldMk cId="303383769" sldId="1170"/>
            <ac:spMk id="10" creationId="{7CB4C260-8668-716B-44CA-6847DE35689A}"/>
          </ac:spMkLst>
        </pc:spChg>
      </pc:sldChg>
      <pc:sldChg chg="modSp mod">
        <pc:chgData name="Lauren Martin" userId="34214532-c002-4a9a-b7f5-c3c0742f04cd" providerId="ADAL" clId="{999FA431-0D99-44F0-ADF0-5374EE7C5224}" dt="2026-08-12T03:23:55.174" v="2053" actId="13926"/>
        <pc:sldMkLst>
          <pc:docMk/>
          <pc:sldMk cId="2104720365" sldId="1179"/>
        </pc:sldMkLst>
        <pc:spChg chg="mod">
          <ac:chgData name="Lauren Martin" userId="34214532-c002-4a9a-b7f5-c3c0742f04cd" providerId="ADAL" clId="{999FA431-0D99-44F0-ADF0-5374EE7C5224}" dt="2026-08-12T01:27:53.617" v="1658" actId="790"/>
          <ac:spMkLst>
            <pc:docMk/>
            <pc:sldMk cId="2104720365" sldId="1179"/>
            <ac:spMk id="2" creationId="{BBB47EC3-D418-462A-A803-1A59339482CC}"/>
          </ac:spMkLst>
        </pc:spChg>
        <pc:spChg chg="mod">
          <ac:chgData name="Lauren Martin" userId="34214532-c002-4a9a-b7f5-c3c0742f04cd" providerId="ADAL" clId="{999FA431-0D99-44F0-ADF0-5374EE7C5224}" dt="2026-08-12T03:23:55.174" v="2053" actId="13926"/>
          <ac:spMkLst>
            <pc:docMk/>
            <pc:sldMk cId="2104720365" sldId="1179"/>
            <ac:spMk id="3" creationId="{3B431639-ED23-448F-AED9-9F17CE38DE4F}"/>
          </ac:spMkLst>
        </pc:spChg>
      </pc:sldChg>
      <pc:sldChg chg="modSp mod">
        <pc:chgData name="Lauren Martin" userId="34214532-c002-4a9a-b7f5-c3c0742f04cd" providerId="ADAL" clId="{999FA431-0D99-44F0-ADF0-5374EE7C5224}" dt="2026-08-12T01:27:53.617" v="1658" actId="790"/>
        <pc:sldMkLst>
          <pc:docMk/>
          <pc:sldMk cId="1573887102" sldId="1180"/>
        </pc:sldMkLst>
        <pc:spChg chg="mod">
          <ac:chgData name="Lauren Martin" userId="34214532-c002-4a9a-b7f5-c3c0742f04cd" providerId="ADAL" clId="{999FA431-0D99-44F0-ADF0-5374EE7C5224}" dt="2026-08-12T01:27:53.617" v="1658" actId="790"/>
          <ac:spMkLst>
            <pc:docMk/>
            <pc:sldMk cId="1573887102" sldId="1180"/>
            <ac:spMk id="2" creationId="{00000000-0000-0000-0000-000000000000}"/>
          </ac:spMkLst>
        </pc:spChg>
        <pc:spChg chg="mod">
          <ac:chgData name="Lauren Martin" userId="34214532-c002-4a9a-b7f5-c3c0742f04cd" providerId="ADAL" clId="{999FA431-0D99-44F0-ADF0-5374EE7C5224}" dt="2026-08-12T01:27:53.617" v="1658" actId="790"/>
          <ac:spMkLst>
            <pc:docMk/>
            <pc:sldMk cId="1573887102" sldId="1180"/>
            <ac:spMk id="3" creationId="{00000000-0000-0000-0000-000000000000}"/>
          </ac:spMkLst>
        </pc:spChg>
        <pc:spChg chg="mod">
          <ac:chgData name="Lauren Martin" userId="34214532-c002-4a9a-b7f5-c3c0742f04cd" providerId="ADAL" clId="{999FA431-0D99-44F0-ADF0-5374EE7C5224}" dt="2026-08-12T01:27:53.617" v="1658" actId="790"/>
          <ac:spMkLst>
            <pc:docMk/>
            <pc:sldMk cId="1573887102" sldId="1180"/>
            <ac:spMk id="4" creationId="{B9B0A7B0-91AF-974D-4B60-6AC6FF0D7579}"/>
          </ac:spMkLst>
        </pc:spChg>
        <pc:spChg chg="mod">
          <ac:chgData name="Lauren Martin" userId="34214532-c002-4a9a-b7f5-c3c0742f04cd" providerId="ADAL" clId="{999FA431-0D99-44F0-ADF0-5374EE7C5224}" dt="2026-08-12T01:27:53.617" v="1658" actId="790"/>
          <ac:spMkLst>
            <pc:docMk/>
            <pc:sldMk cId="1573887102" sldId="1180"/>
            <ac:spMk id="5" creationId="{5597A58A-FECB-DB38-FCA8-770CB587CDF5}"/>
          </ac:spMkLst>
        </pc:spChg>
      </pc:sldChg>
      <pc:sldChg chg="modSp mod">
        <pc:chgData name="Lauren Martin" userId="34214532-c002-4a9a-b7f5-c3c0742f04cd" providerId="ADAL" clId="{999FA431-0D99-44F0-ADF0-5374EE7C5224}" dt="2026-08-12T01:27:53.617" v="1658" actId="790"/>
        <pc:sldMkLst>
          <pc:docMk/>
          <pc:sldMk cId="2796453900" sldId="1182"/>
        </pc:sldMkLst>
        <pc:spChg chg="mod">
          <ac:chgData name="Lauren Martin" userId="34214532-c002-4a9a-b7f5-c3c0742f04cd" providerId="ADAL" clId="{999FA431-0D99-44F0-ADF0-5374EE7C5224}" dt="2026-08-12T01:27:53.617" v="1658" actId="790"/>
          <ac:spMkLst>
            <pc:docMk/>
            <pc:sldMk cId="2796453900" sldId="1182"/>
            <ac:spMk id="2" creationId="{6FFAB5D8-5245-AB8B-877A-D6E438FD4380}"/>
          </ac:spMkLst>
        </pc:spChg>
        <pc:spChg chg="mod">
          <ac:chgData name="Lauren Martin" userId="34214532-c002-4a9a-b7f5-c3c0742f04cd" providerId="ADAL" clId="{999FA431-0D99-44F0-ADF0-5374EE7C5224}" dt="2026-08-12T01:27:53.617" v="1658" actId="790"/>
          <ac:spMkLst>
            <pc:docMk/>
            <pc:sldMk cId="2796453900" sldId="1182"/>
            <ac:spMk id="5" creationId="{9C6ED102-ABDD-3371-CDAE-66FEB5609A74}"/>
          </ac:spMkLst>
        </pc:spChg>
        <pc:spChg chg="mod">
          <ac:chgData name="Lauren Martin" userId="34214532-c002-4a9a-b7f5-c3c0742f04cd" providerId="ADAL" clId="{999FA431-0D99-44F0-ADF0-5374EE7C5224}" dt="2026-08-12T01:27:53.617" v="1658" actId="790"/>
          <ac:spMkLst>
            <pc:docMk/>
            <pc:sldMk cId="2796453900" sldId="1182"/>
            <ac:spMk id="6" creationId="{05CCAFA7-E7BC-0D50-74E9-6EF33CB2134D}"/>
          </ac:spMkLst>
        </pc:spChg>
      </pc:sldChg>
      <pc:sldChg chg="modSp add mod">
        <pc:chgData name="Lauren Martin" userId="34214532-c002-4a9a-b7f5-c3c0742f04cd" providerId="ADAL" clId="{999FA431-0D99-44F0-ADF0-5374EE7C5224}" dt="2026-08-16T02:28:57.148" v="2151" actId="1076"/>
        <pc:sldMkLst>
          <pc:docMk/>
          <pc:sldMk cId="2760378413" sldId="1184"/>
        </pc:sldMkLst>
        <pc:spChg chg="mod">
          <ac:chgData name="Lauren Martin" userId="34214532-c002-4a9a-b7f5-c3c0742f04cd" providerId="ADAL" clId="{999FA431-0D99-44F0-ADF0-5374EE7C5224}" dt="2026-08-16T02:28:57.148" v="2151" actId="1076"/>
          <ac:spMkLst>
            <pc:docMk/>
            <pc:sldMk cId="2760378413" sldId="1184"/>
            <ac:spMk id="3" creationId="{00000000-0000-0000-0000-000000000000}"/>
          </ac:spMkLst>
        </pc:spChg>
      </pc:sldChg>
      <pc:sldChg chg="modSp mod">
        <pc:chgData name="Lauren Martin" userId="34214532-c002-4a9a-b7f5-c3c0742f04cd" providerId="ADAL" clId="{999FA431-0D99-44F0-ADF0-5374EE7C5224}" dt="2026-08-12T01:27:53.617" v="1658" actId="790"/>
        <pc:sldMkLst>
          <pc:docMk/>
          <pc:sldMk cId="2353627053" sldId="1186"/>
        </pc:sldMkLst>
        <pc:spChg chg="mod">
          <ac:chgData name="Lauren Martin" userId="34214532-c002-4a9a-b7f5-c3c0742f04cd" providerId="ADAL" clId="{999FA431-0D99-44F0-ADF0-5374EE7C5224}" dt="2026-08-12T01:27:53.617" v="1658" actId="790"/>
          <ac:spMkLst>
            <pc:docMk/>
            <pc:sldMk cId="2353627053" sldId="1186"/>
            <ac:spMk id="2" creationId="{D2286728-C774-9D33-C541-8BD21F999ABD}"/>
          </ac:spMkLst>
        </pc:spChg>
        <pc:spChg chg="mod">
          <ac:chgData name="Lauren Martin" userId="34214532-c002-4a9a-b7f5-c3c0742f04cd" providerId="ADAL" clId="{999FA431-0D99-44F0-ADF0-5374EE7C5224}" dt="2026-08-12T01:27:53.617" v="1658" actId="790"/>
          <ac:spMkLst>
            <pc:docMk/>
            <pc:sldMk cId="2353627053" sldId="1186"/>
            <ac:spMk id="3" creationId="{3D1CA3F9-2D3B-8DA1-6300-4E0FD405F920}"/>
          </ac:spMkLst>
        </pc:spChg>
        <pc:graphicFrameChg chg="modGraphic">
          <ac:chgData name="Lauren Martin" userId="34214532-c002-4a9a-b7f5-c3c0742f04cd" providerId="ADAL" clId="{999FA431-0D99-44F0-ADF0-5374EE7C5224}" dt="2026-08-12T01:27:53.617" v="1658" actId="790"/>
          <ac:graphicFrameMkLst>
            <pc:docMk/>
            <pc:sldMk cId="2353627053" sldId="1186"/>
            <ac:graphicFrameMk id="4" creationId="{53B8D5D6-3E80-EFB8-08E7-F0FAB465716C}"/>
          </ac:graphicFrameMkLst>
        </pc:graphicFrameChg>
      </pc:sldChg>
      <pc:sldChg chg="modSp mod">
        <pc:chgData name="Lauren Martin" userId="34214532-c002-4a9a-b7f5-c3c0742f04cd" providerId="ADAL" clId="{999FA431-0D99-44F0-ADF0-5374EE7C5224}" dt="2026-08-12T01:27:53.617" v="1658" actId="790"/>
        <pc:sldMkLst>
          <pc:docMk/>
          <pc:sldMk cId="4165191396" sldId="1187"/>
        </pc:sldMkLst>
        <pc:spChg chg="mod">
          <ac:chgData name="Lauren Martin" userId="34214532-c002-4a9a-b7f5-c3c0742f04cd" providerId="ADAL" clId="{999FA431-0D99-44F0-ADF0-5374EE7C5224}" dt="2026-08-12T01:27:53.617" v="1658" actId="790"/>
          <ac:spMkLst>
            <pc:docMk/>
            <pc:sldMk cId="4165191396" sldId="1187"/>
            <ac:spMk id="3" creationId="{046F5356-7761-3D3F-04D0-83C97C751701}"/>
          </ac:spMkLst>
        </pc:spChg>
        <pc:spChg chg="mod">
          <ac:chgData name="Lauren Martin" userId="34214532-c002-4a9a-b7f5-c3c0742f04cd" providerId="ADAL" clId="{999FA431-0D99-44F0-ADF0-5374EE7C5224}" dt="2026-08-12T01:27:53.617" v="1658" actId="790"/>
          <ac:spMkLst>
            <pc:docMk/>
            <pc:sldMk cId="4165191396" sldId="1187"/>
            <ac:spMk id="4" creationId="{5D78868C-9BAC-45E5-A9B6-C833347B14B6}"/>
          </ac:spMkLst>
        </pc:spChg>
        <pc:spChg chg="mod">
          <ac:chgData name="Lauren Martin" userId="34214532-c002-4a9a-b7f5-c3c0742f04cd" providerId="ADAL" clId="{999FA431-0D99-44F0-ADF0-5374EE7C5224}" dt="2026-08-12T01:27:53.617" v="1658" actId="790"/>
          <ac:spMkLst>
            <pc:docMk/>
            <pc:sldMk cId="4165191396" sldId="1187"/>
            <ac:spMk id="5" creationId="{BA5CEBA1-8540-EB25-5E96-5C9D94C85025}"/>
          </ac:spMkLst>
        </pc:spChg>
        <pc:spChg chg="mod">
          <ac:chgData name="Lauren Martin" userId="34214532-c002-4a9a-b7f5-c3c0742f04cd" providerId="ADAL" clId="{999FA431-0D99-44F0-ADF0-5374EE7C5224}" dt="2026-08-12T01:27:53.617" v="1658" actId="790"/>
          <ac:spMkLst>
            <pc:docMk/>
            <pc:sldMk cId="4165191396" sldId="1187"/>
            <ac:spMk id="6" creationId="{20067724-B1B6-A5B2-9C22-925AF00FC3EC}"/>
          </ac:spMkLst>
        </pc:spChg>
      </pc:sldChg>
      <pc:sldChg chg="modSp mod">
        <pc:chgData name="Lauren Martin" userId="34214532-c002-4a9a-b7f5-c3c0742f04cd" providerId="ADAL" clId="{999FA431-0D99-44F0-ADF0-5374EE7C5224}" dt="2026-08-20T03:30:57.721" v="2302" actId="403"/>
        <pc:sldMkLst>
          <pc:docMk/>
          <pc:sldMk cId="3720617575" sldId="1189"/>
        </pc:sldMkLst>
        <pc:spChg chg="mod">
          <ac:chgData name="Lauren Martin" userId="34214532-c002-4a9a-b7f5-c3c0742f04cd" providerId="ADAL" clId="{999FA431-0D99-44F0-ADF0-5374EE7C5224}" dt="2026-08-12T01:27:53.617" v="1658" actId="790"/>
          <ac:spMkLst>
            <pc:docMk/>
            <pc:sldMk cId="3720617575" sldId="1189"/>
            <ac:spMk id="3" creationId="{B4C68112-7FE8-CB5C-D1CA-8723337D8C7E}"/>
          </ac:spMkLst>
        </pc:spChg>
        <pc:spChg chg="mod">
          <ac:chgData name="Lauren Martin" userId="34214532-c002-4a9a-b7f5-c3c0742f04cd" providerId="ADAL" clId="{999FA431-0D99-44F0-ADF0-5374EE7C5224}" dt="2026-08-12T01:27:53.617" v="1658" actId="790"/>
          <ac:spMkLst>
            <pc:docMk/>
            <pc:sldMk cId="3720617575" sldId="1189"/>
            <ac:spMk id="4" creationId="{3365142D-8F9C-9B60-D7C3-C80D90E5A5D9}"/>
          </ac:spMkLst>
        </pc:spChg>
        <pc:spChg chg="mod">
          <ac:chgData name="Lauren Martin" userId="34214532-c002-4a9a-b7f5-c3c0742f04cd" providerId="ADAL" clId="{999FA431-0D99-44F0-ADF0-5374EE7C5224}" dt="2026-08-12T01:27:53.617" v="1658" actId="790"/>
          <ac:spMkLst>
            <pc:docMk/>
            <pc:sldMk cId="3720617575" sldId="1189"/>
            <ac:spMk id="5" creationId="{EB619965-6DE1-A73A-B9B4-7C2A247EDDFF}"/>
          </ac:spMkLst>
        </pc:spChg>
        <pc:graphicFrameChg chg="modGraphic">
          <ac:chgData name="Lauren Martin" userId="34214532-c002-4a9a-b7f5-c3c0742f04cd" providerId="ADAL" clId="{999FA431-0D99-44F0-ADF0-5374EE7C5224}" dt="2026-08-20T03:30:57.721" v="2302" actId="403"/>
          <ac:graphicFrameMkLst>
            <pc:docMk/>
            <pc:sldMk cId="3720617575" sldId="1189"/>
            <ac:graphicFrameMk id="2" creationId="{DFAF585E-C1E4-F583-0C0A-3F797BE7C955}"/>
          </ac:graphicFrameMkLst>
        </pc:graphicFrameChg>
      </pc:sldChg>
      <pc:sldChg chg="modSp mod">
        <pc:chgData name="Lauren Martin" userId="34214532-c002-4a9a-b7f5-c3c0742f04cd" providerId="ADAL" clId="{999FA431-0D99-44F0-ADF0-5374EE7C5224}" dt="2026-08-12T01:27:53.617" v="1658" actId="790"/>
        <pc:sldMkLst>
          <pc:docMk/>
          <pc:sldMk cId="2536535112" sldId="1191"/>
        </pc:sldMkLst>
        <pc:spChg chg="mod">
          <ac:chgData name="Lauren Martin" userId="34214532-c002-4a9a-b7f5-c3c0742f04cd" providerId="ADAL" clId="{999FA431-0D99-44F0-ADF0-5374EE7C5224}" dt="2026-08-12T01:27:53.617" v="1658" actId="790"/>
          <ac:spMkLst>
            <pc:docMk/>
            <pc:sldMk cId="2536535112" sldId="1191"/>
            <ac:spMk id="2" creationId="{88FCBA81-345B-870B-BD7E-A73C18EFAE75}"/>
          </ac:spMkLst>
        </pc:spChg>
        <pc:spChg chg="mod">
          <ac:chgData name="Lauren Martin" userId="34214532-c002-4a9a-b7f5-c3c0742f04cd" providerId="ADAL" clId="{999FA431-0D99-44F0-ADF0-5374EE7C5224}" dt="2026-08-12T01:27:53.617" v="1658" actId="790"/>
          <ac:spMkLst>
            <pc:docMk/>
            <pc:sldMk cId="2536535112" sldId="1191"/>
            <ac:spMk id="3" creationId="{0D5814EE-38F3-2A2C-AF3C-047CAEE12D02}"/>
          </ac:spMkLst>
        </pc:spChg>
        <pc:spChg chg="mod">
          <ac:chgData name="Lauren Martin" userId="34214532-c002-4a9a-b7f5-c3c0742f04cd" providerId="ADAL" clId="{999FA431-0D99-44F0-ADF0-5374EE7C5224}" dt="2026-08-12T01:27:53.617" v="1658" actId="790"/>
          <ac:spMkLst>
            <pc:docMk/>
            <pc:sldMk cId="2536535112" sldId="1191"/>
            <ac:spMk id="5" creationId="{CEE1CD7F-490F-95B6-A0DF-71EF53B79AC8}"/>
          </ac:spMkLst>
        </pc:spChg>
      </pc:sldChg>
      <pc:sldChg chg="addSp modSp mod">
        <pc:chgData name="Lauren Martin" userId="34214532-c002-4a9a-b7f5-c3c0742f04cd" providerId="ADAL" clId="{999FA431-0D99-44F0-ADF0-5374EE7C5224}" dt="2026-08-16T00:11:31.954" v="2133" actId="207"/>
        <pc:sldMkLst>
          <pc:docMk/>
          <pc:sldMk cId="3072534831" sldId="1192"/>
        </pc:sldMkLst>
        <pc:spChg chg="mod">
          <ac:chgData name="Lauren Martin" userId="34214532-c002-4a9a-b7f5-c3c0742f04cd" providerId="ADAL" clId="{999FA431-0D99-44F0-ADF0-5374EE7C5224}" dt="2026-08-16T00:11:31.954" v="2133" actId="207"/>
          <ac:spMkLst>
            <pc:docMk/>
            <pc:sldMk cId="3072534831" sldId="1192"/>
            <ac:spMk id="2" creationId="{93F294E1-B4C8-90AC-7D2C-E55FA7ADFC45}"/>
          </ac:spMkLst>
        </pc:spChg>
        <pc:spChg chg="mod">
          <ac:chgData name="Lauren Martin" userId="34214532-c002-4a9a-b7f5-c3c0742f04cd" providerId="ADAL" clId="{999FA431-0D99-44F0-ADF0-5374EE7C5224}" dt="2026-08-12T01:27:53.617" v="1658" actId="790"/>
          <ac:spMkLst>
            <pc:docMk/>
            <pc:sldMk cId="3072534831" sldId="1192"/>
            <ac:spMk id="3" creationId="{00000000-0000-0000-0000-000000000000}"/>
          </ac:spMkLst>
        </pc:spChg>
        <pc:picChg chg="add mod">
          <ac:chgData name="Lauren Martin" userId="34214532-c002-4a9a-b7f5-c3c0742f04cd" providerId="ADAL" clId="{999FA431-0D99-44F0-ADF0-5374EE7C5224}" dt="2026-08-12T01:31:57.895" v="1827" actId="14100"/>
          <ac:picMkLst>
            <pc:docMk/>
            <pc:sldMk cId="3072534831" sldId="1192"/>
            <ac:picMk id="5" creationId="{87C76D06-AD08-0721-16C2-9814576E04F3}"/>
          </ac:picMkLst>
        </pc:picChg>
      </pc:sldChg>
      <pc:sldChg chg="modSp mod">
        <pc:chgData name="Lauren Martin" userId="34214532-c002-4a9a-b7f5-c3c0742f04cd" providerId="ADAL" clId="{999FA431-0D99-44F0-ADF0-5374EE7C5224}" dt="2026-08-12T03:58:55.635" v="2082" actId="13926"/>
        <pc:sldMkLst>
          <pc:docMk/>
          <pc:sldMk cId="2853581768" sldId="1193"/>
        </pc:sldMkLst>
        <pc:spChg chg="mod">
          <ac:chgData name="Lauren Martin" userId="34214532-c002-4a9a-b7f5-c3c0742f04cd" providerId="ADAL" clId="{999FA431-0D99-44F0-ADF0-5374EE7C5224}" dt="2026-08-12T03:58:55.635" v="2082" actId="13926"/>
          <ac:spMkLst>
            <pc:docMk/>
            <pc:sldMk cId="2853581768" sldId="1193"/>
            <ac:spMk id="3" creationId="{00000000-0000-0000-0000-000000000000}"/>
          </ac:spMkLst>
        </pc:spChg>
      </pc:sldChg>
      <pc:sldChg chg="modSp mod">
        <pc:chgData name="Lauren Martin" userId="34214532-c002-4a9a-b7f5-c3c0742f04cd" providerId="ADAL" clId="{999FA431-0D99-44F0-ADF0-5374EE7C5224}" dt="2026-08-12T01:33:36.483" v="1841" actId="1076"/>
        <pc:sldMkLst>
          <pc:docMk/>
          <pc:sldMk cId="1433532390" sldId="1194"/>
        </pc:sldMkLst>
        <pc:spChg chg="mod">
          <ac:chgData name="Lauren Martin" userId="34214532-c002-4a9a-b7f5-c3c0742f04cd" providerId="ADAL" clId="{999FA431-0D99-44F0-ADF0-5374EE7C5224}" dt="2026-08-12T01:27:53.617" v="1658" actId="790"/>
          <ac:spMkLst>
            <pc:docMk/>
            <pc:sldMk cId="1433532390" sldId="1194"/>
            <ac:spMk id="2" creationId="{FF2BBF76-FB38-631A-9EE5-94075941030F}"/>
          </ac:spMkLst>
        </pc:spChg>
        <pc:spChg chg="mod">
          <ac:chgData name="Lauren Martin" userId="34214532-c002-4a9a-b7f5-c3c0742f04cd" providerId="ADAL" clId="{999FA431-0D99-44F0-ADF0-5374EE7C5224}" dt="2026-08-12T01:33:36.483" v="1841" actId="1076"/>
          <ac:spMkLst>
            <pc:docMk/>
            <pc:sldMk cId="1433532390" sldId="1194"/>
            <ac:spMk id="3" creationId="{00000000-0000-0000-0000-000000000000}"/>
          </ac:spMkLst>
        </pc:spChg>
        <pc:spChg chg="mod">
          <ac:chgData name="Lauren Martin" userId="34214532-c002-4a9a-b7f5-c3c0742f04cd" providerId="ADAL" clId="{999FA431-0D99-44F0-ADF0-5374EE7C5224}" dt="2026-08-12T01:27:53.617" v="1658" actId="790"/>
          <ac:spMkLst>
            <pc:docMk/>
            <pc:sldMk cId="1433532390" sldId="1194"/>
            <ac:spMk id="4" creationId="{00000000-0000-0000-0000-000000000000}"/>
          </ac:spMkLst>
        </pc:spChg>
      </pc:sldChg>
      <pc:sldChg chg="addSp delSp modSp mod">
        <pc:chgData name="Lauren Martin" userId="34214532-c002-4a9a-b7f5-c3c0742f04cd" providerId="ADAL" clId="{999FA431-0D99-44F0-ADF0-5374EE7C5224}" dt="2026-08-20T03:35:38.428" v="2387" actId="1076"/>
        <pc:sldMkLst>
          <pc:docMk/>
          <pc:sldMk cId="4037563961" sldId="1196"/>
        </pc:sldMkLst>
        <pc:spChg chg="mod">
          <ac:chgData name="Lauren Martin" userId="34214532-c002-4a9a-b7f5-c3c0742f04cd" providerId="ADAL" clId="{999FA431-0D99-44F0-ADF0-5374EE7C5224}" dt="2026-08-12T01:27:53.617" v="1658" actId="790"/>
          <ac:spMkLst>
            <pc:docMk/>
            <pc:sldMk cId="4037563961" sldId="1196"/>
            <ac:spMk id="2" creationId="{F6BEDBE9-BBBC-0318-0D8E-B9AB65046339}"/>
          </ac:spMkLst>
        </pc:spChg>
        <pc:spChg chg="mod">
          <ac:chgData name="Lauren Martin" userId="34214532-c002-4a9a-b7f5-c3c0742f04cd" providerId="ADAL" clId="{999FA431-0D99-44F0-ADF0-5374EE7C5224}" dt="2026-08-20T03:35:27.582" v="2386" actId="403"/>
          <ac:spMkLst>
            <pc:docMk/>
            <pc:sldMk cId="4037563961" sldId="1196"/>
            <ac:spMk id="4" creationId="{02A61548-0461-02A1-A753-349E8F6DD9FF}"/>
          </ac:spMkLst>
        </pc:spChg>
        <pc:spChg chg="add del mod">
          <ac:chgData name="Lauren Martin" userId="34214532-c002-4a9a-b7f5-c3c0742f04cd" providerId="ADAL" clId="{999FA431-0D99-44F0-ADF0-5374EE7C5224}" dt="2026-08-20T03:35:24.554" v="2385" actId="478"/>
          <ac:spMkLst>
            <pc:docMk/>
            <pc:sldMk cId="4037563961" sldId="1196"/>
            <ac:spMk id="5" creationId="{D34C999E-1B4C-FCEC-5B29-B7C0BBE94FDB}"/>
          </ac:spMkLst>
        </pc:spChg>
        <pc:picChg chg="mod">
          <ac:chgData name="Lauren Martin" userId="34214532-c002-4a9a-b7f5-c3c0742f04cd" providerId="ADAL" clId="{999FA431-0D99-44F0-ADF0-5374EE7C5224}" dt="2026-08-20T03:35:38.428" v="2387" actId="1076"/>
          <ac:picMkLst>
            <pc:docMk/>
            <pc:sldMk cId="4037563961" sldId="1196"/>
            <ac:picMk id="6" creationId="{48A98183-33CE-77C4-6D85-584139FECF63}"/>
          </ac:picMkLst>
        </pc:picChg>
      </pc:sldChg>
      <pc:sldChg chg="modSp mod">
        <pc:chgData name="Lauren Martin" userId="34214532-c002-4a9a-b7f5-c3c0742f04cd" providerId="ADAL" clId="{999FA431-0D99-44F0-ADF0-5374EE7C5224}" dt="2026-08-12T01:35:53.616" v="1957" actId="20577"/>
        <pc:sldMkLst>
          <pc:docMk/>
          <pc:sldMk cId="2615564342" sldId="1197"/>
        </pc:sldMkLst>
        <pc:spChg chg="mod">
          <ac:chgData name="Lauren Martin" userId="34214532-c002-4a9a-b7f5-c3c0742f04cd" providerId="ADAL" clId="{999FA431-0D99-44F0-ADF0-5374EE7C5224}" dt="2026-08-12T01:27:53.617" v="1658" actId="790"/>
          <ac:spMkLst>
            <pc:docMk/>
            <pc:sldMk cId="2615564342" sldId="1197"/>
            <ac:spMk id="2" creationId="{00000000-0000-0000-0000-000000000000}"/>
          </ac:spMkLst>
        </pc:spChg>
        <pc:spChg chg="mod">
          <ac:chgData name="Lauren Martin" userId="34214532-c002-4a9a-b7f5-c3c0742f04cd" providerId="ADAL" clId="{999FA431-0D99-44F0-ADF0-5374EE7C5224}" dt="2026-08-12T01:27:53.617" v="1658" actId="790"/>
          <ac:spMkLst>
            <pc:docMk/>
            <pc:sldMk cId="2615564342" sldId="1197"/>
            <ac:spMk id="4" creationId="{946DE9FC-1687-8777-F5B6-656861D2477B}"/>
          </ac:spMkLst>
        </pc:spChg>
        <pc:spChg chg="mod">
          <ac:chgData name="Lauren Martin" userId="34214532-c002-4a9a-b7f5-c3c0742f04cd" providerId="ADAL" clId="{999FA431-0D99-44F0-ADF0-5374EE7C5224}" dt="2026-08-12T01:27:53.617" v="1658" actId="790"/>
          <ac:spMkLst>
            <pc:docMk/>
            <pc:sldMk cId="2615564342" sldId="1197"/>
            <ac:spMk id="5" creationId="{7912087A-1A4D-9918-1F75-57904D76CC8F}"/>
          </ac:spMkLst>
        </pc:spChg>
        <pc:spChg chg="mod">
          <ac:chgData name="Lauren Martin" userId="34214532-c002-4a9a-b7f5-c3c0742f04cd" providerId="ADAL" clId="{999FA431-0D99-44F0-ADF0-5374EE7C5224}" dt="2026-08-12T01:34:39.582" v="1868" actId="20577"/>
          <ac:spMkLst>
            <pc:docMk/>
            <pc:sldMk cId="2615564342" sldId="1197"/>
            <ac:spMk id="8" creationId="{7912087A-1A4D-9918-1F75-57904D76CC8F}"/>
          </ac:spMkLst>
        </pc:spChg>
        <pc:graphicFrameChg chg="modGraphic">
          <ac:chgData name="Lauren Martin" userId="34214532-c002-4a9a-b7f5-c3c0742f04cd" providerId="ADAL" clId="{999FA431-0D99-44F0-ADF0-5374EE7C5224}" dt="2026-08-12T01:35:53.616" v="1957" actId="20577"/>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999FA431-0D99-44F0-ADF0-5374EE7C5224}" dt="2026-08-12T01:27:53.617" v="1658" actId="790"/>
        <pc:sldMkLst>
          <pc:docMk/>
          <pc:sldMk cId="4244537653" sldId="1198"/>
        </pc:sldMkLst>
        <pc:spChg chg="mod">
          <ac:chgData name="Lauren Martin" userId="34214532-c002-4a9a-b7f5-c3c0742f04cd" providerId="ADAL" clId="{999FA431-0D99-44F0-ADF0-5374EE7C5224}" dt="2026-08-12T01:27:53.617" v="1658" actId="790"/>
          <ac:spMkLst>
            <pc:docMk/>
            <pc:sldMk cId="4244537653" sldId="1198"/>
            <ac:spMk id="2" creationId="{029C95F1-17B9-2CD4-20AE-31B320C84F60}"/>
          </ac:spMkLst>
        </pc:spChg>
        <pc:spChg chg="mod">
          <ac:chgData name="Lauren Martin" userId="34214532-c002-4a9a-b7f5-c3c0742f04cd" providerId="ADAL" clId="{999FA431-0D99-44F0-ADF0-5374EE7C5224}" dt="2026-08-12T01:27:53.617" v="1658" actId="790"/>
          <ac:spMkLst>
            <pc:docMk/>
            <pc:sldMk cId="4244537653" sldId="1198"/>
            <ac:spMk id="3" creationId="{00000000-0000-0000-0000-000000000000}"/>
          </ac:spMkLst>
        </pc:spChg>
      </pc:sldChg>
      <pc:sldChg chg="addSp delSp modSp mod setBg">
        <pc:chgData name="Lauren Martin" userId="34214532-c002-4a9a-b7f5-c3c0742f04cd" providerId="ADAL" clId="{999FA431-0D99-44F0-ADF0-5374EE7C5224}" dt="2026-08-20T03:36:20.306" v="2396" actId="1076"/>
        <pc:sldMkLst>
          <pc:docMk/>
          <pc:sldMk cId="867282222" sldId="1199"/>
        </pc:sldMkLst>
        <pc:spChg chg="mod">
          <ac:chgData name="Lauren Martin" userId="34214532-c002-4a9a-b7f5-c3c0742f04cd" providerId="ADAL" clId="{999FA431-0D99-44F0-ADF0-5374EE7C5224}" dt="2026-08-20T03:36:13.522" v="2394" actId="1076"/>
          <ac:spMkLst>
            <pc:docMk/>
            <pc:sldMk cId="867282222" sldId="1199"/>
            <ac:spMk id="3" creationId="{00000000-0000-0000-0000-000000000000}"/>
          </ac:spMkLst>
        </pc:spChg>
        <pc:spChg chg="mod">
          <ac:chgData name="Lauren Martin" userId="34214532-c002-4a9a-b7f5-c3c0742f04cd" providerId="ADAL" clId="{999FA431-0D99-44F0-ADF0-5374EE7C5224}" dt="2026-08-20T03:36:01.711" v="2391" actId="1076"/>
          <ac:spMkLst>
            <pc:docMk/>
            <pc:sldMk cId="867282222" sldId="1199"/>
            <ac:spMk id="7" creationId="{FBCFD97D-2C97-37FF-356C-A993317B1DEE}"/>
          </ac:spMkLst>
        </pc:spChg>
        <pc:picChg chg="add mod">
          <ac:chgData name="Lauren Martin" userId="34214532-c002-4a9a-b7f5-c3c0742f04cd" providerId="ADAL" clId="{999FA431-0D99-44F0-ADF0-5374EE7C5224}" dt="2026-08-20T03:36:20.306" v="2396" actId="1076"/>
          <ac:picMkLst>
            <pc:docMk/>
            <pc:sldMk cId="867282222" sldId="1199"/>
            <ac:picMk id="4" creationId="{FA3E8744-EE4C-63F9-4F37-9ED932711DC8}"/>
          </ac:picMkLst>
        </pc:picChg>
      </pc:sldChg>
      <pc:sldChg chg="addSp delSp modSp mod">
        <pc:chgData name="Lauren Martin" userId="34214532-c002-4a9a-b7f5-c3c0742f04cd" providerId="ADAL" clId="{999FA431-0D99-44F0-ADF0-5374EE7C5224}" dt="2026-08-12T01:27:53.617" v="1658" actId="790"/>
        <pc:sldMkLst>
          <pc:docMk/>
          <pc:sldMk cId="148378552" sldId="1204"/>
        </pc:sldMkLst>
        <pc:spChg chg="mod">
          <ac:chgData name="Lauren Martin" userId="34214532-c002-4a9a-b7f5-c3c0742f04cd" providerId="ADAL" clId="{999FA431-0D99-44F0-ADF0-5374EE7C5224}" dt="2026-08-12T01:27:53.617" v="1658" actId="790"/>
          <ac:spMkLst>
            <pc:docMk/>
            <pc:sldMk cId="148378552" sldId="1204"/>
            <ac:spMk id="5" creationId="{7C4E8C59-1E60-BED3-66A7-7C140E6271EF}"/>
          </ac:spMkLst>
        </pc:spChg>
        <pc:spChg chg="mod">
          <ac:chgData name="Lauren Martin" userId="34214532-c002-4a9a-b7f5-c3c0742f04cd" providerId="ADAL" clId="{999FA431-0D99-44F0-ADF0-5374EE7C5224}" dt="2026-08-12T01:27:53.617" v="1658" actId="790"/>
          <ac:spMkLst>
            <pc:docMk/>
            <pc:sldMk cId="148378552" sldId="1204"/>
            <ac:spMk id="6" creationId="{E9CC1585-10C1-A83D-39D0-8F5E1DC0B352}"/>
          </ac:spMkLst>
        </pc:spChg>
        <pc:picChg chg="add mod">
          <ac:chgData name="Lauren Martin" userId="34214532-c002-4a9a-b7f5-c3c0742f04cd" providerId="ADAL" clId="{999FA431-0D99-44F0-ADF0-5374EE7C5224}" dt="2026-08-12T01:00:05.442" v="1262" actId="14826"/>
          <ac:picMkLst>
            <pc:docMk/>
            <pc:sldMk cId="148378552" sldId="1204"/>
            <ac:picMk id="3" creationId="{21B18CC1-31C6-1207-AA28-1409094B384F}"/>
          </ac:picMkLst>
        </pc:picChg>
      </pc:sldChg>
      <pc:sldChg chg="modSp mod">
        <pc:chgData name="Lauren Martin" userId="34214532-c002-4a9a-b7f5-c3c0742f04cd" providerId="ADAL" clId="{999FA431-0D99-44F0-ADF0-5374EE7C5224}" dt="2026-08-12T01:27:53.617" v="1658" actId="790"/>
        <pc:sldMkLst>
          <pc:docMk/>
          <pc:sldMk cId="1218467501" sldId="1205"/>
        </pc:sldMkLst>
        <pc:spChg chg="mod">
          <ac:chgData name="Lauren Martin" userId="34214532-c002-4a9a-b7f5-c3c0742f04cd" providerId="ADAL" clId="{999FA431-0D99-44F0-ADF0-5374EE7C5224}" dt="2026-08-12T01:27:53.617" v="1658" actId="790"/>
          <ac:spMkLst>
            <pc:docMk/>
            <pc:sldMk cId="1218467501" sldId="1205"/>
            <ac:spMk id="4" creationId="{71E8F4AA-20E0-1202-C428-D29F552A5458}"/>
          </ac:spMkLst>
        </pc:spChg>
        <pc:spChg chg="mod">
          <ac:chgData name="Lauren Martin" userId="34214532-c002-4a9a-b7f5-c3c0742f04cd" providerId="ADAL" clId="{999FA431-0D99-44F0-ADF0-5374EE7C5224}" dt="2026-08-12T01:27:53.617" v="1658" actId="790"/>
          <ac:spMkLst>
            <pc:docMk/>
            <pc:sldMk cId="1218467501" sldId="1205"/>
            <ac:spMk id="5" creationId="{990ED64D-EE7C-A1ED-AFF7-AD247AB775BE}"/>
          </ac:spMkLst>
        </pc:spChg>
        <pc:spChg chg="mod">
          <ac:chgData name="Lauren Martin" userId="34214532-c002-4a9a-b7f5-c3c0742f04cd" providerId="ADAL" clId="{999FA431-0D99-44F0-ADF0-5374EE7C5224}" dt="2026-08-12T01:27:53.617" v="1658" actId="790"/>
          <ac:spMkLst>
            <pc:docMk/>
            <pc:sldMk cId="1218467501" sldId="1205"/>
            <ac:spMk id="6" creationId="{46096C5B-37E4-2914-F499-30A6ECFDC977}"/>
          </ac:spMkLst>
        </pc:spChg>
        <pc:spChg chg="mod">
          <ac:chgData name="Lauren Martin" userId="34214532-c002-4a9a-b7f5-c3c0742f04cd" providerId="ADAL" clId="{999FA431-0D99-44F0-ADF0-5374EE7C5224}" dt="2026-08-12T01:27:53.617" v="1658" actId="790"/>
          <ac:spMkLst>
            <pc:docMk/>
            <pc:sldMk cId="1218467501" sldId="1205"/>
            <ac:spMk id="7" creationId="{25A8C497-2511-1531-E4E2-5C4690786573}"/>
          </ac:spMkLst>
        </pc:spChg>
      </pc:sldChg>
      <pc:sldChg chg="modSp mod">
        <pc:chgData name="Lauren Martin" userId="34214532-c002-4a9a-b7f5-c3c0742f04cd" providerId="ADAL" clId="{999FA431-0D99-44F0-ADF0-5374EE7C5224}" dt="2026-08-12T01:27:53.617" v="1658" actId="790"/>
        <pc:sldMkLst>
          <pc:docMk/>
          <pc:sldMk cId="4133180159" sldId="1207"/>
        </pc:sldMkLst>
        <pc:spChg chg="mod">
          <ac:chgData name="Lauren Martin" userId="34214532-c002-4a9a-b7f5-c3c0742f04cd" providerId="ADAL" clId="{999FA431-0D99-44F0-ADF0-5374EE7C5224}" dt="2026-08-12T01:27:53.617" v="1658" actId="790"/>
          <ac:spMkLst>
            <pc:docMk/>
            <pc:sldMk cId="4133180159" sldId="1207"/>
            <ac:spMk id="2" creationId="{FBE6943D-06C5-A55E-9B43-20282BBA08ED}"/>
          </ac:spMkLst>
        </pc:spChg>
        <pc:spChg chg="mod">
          <ac:chgData name="Lauren Martin" userId="34214532-c002-4a9a-b7f5-c3c0742f04cd" providerId="ADAL" clId="{999FA431-0D99-44F0-ADF0-5374EE7C5224}" dt="2026-08-12T01:27:53.617" v="1658" actId="790"/>
          <ac:spMkLst>
            <pc:docMk/>
            <pc:sldMk cId="4133180159" sldId="1207"/>
            <ac:spMk id="3" creationId="{00000000-0000-0000-0000-000000000000}"/>
          </ac:spMkLst>
        </pc:spChg>
        <pc:spChg chg="mod">
          <ac:chgData name="Lauren Martin" userId="34214532-c002-4a9a-b7f5-c3c0742f04cd" providerId="ADAL" clId="{999FA431-0D99-44F0-ADF0-5374EE7C5224}" dt="2026-08-12T01:27:53.617" v="1658" actId="790"/>
          <ac:spMkLst>
            <pc:docMk/>
            <pc:sldMk cId="4133180159" sldId="1207"/>
            <ac:spMk id="6" creationId="{27091812-2ADC-0D52-F738-9E1C7700AD98}"/>
          </ac:spMkLst>
        </pc:spChg>
      </pc:sldChg>
      <pc:sldChg chg="modSp add mod">
        <pc:chgData name="Lauren Martin" userId="34214532-c002-4a9a-b7f5-c3c0742f04cd" providerId="ADAL" clId="{999FA431-0D99-44F0-ADF0-5374EE7C5224}" dt="2026-08-12T01:27:53.617" v="1658" actId="790"/>
        <pc:sldMkLst>
          <pc:docMk/>
          <pc:sldMk cId="3122305170" sldId="1218"/>
        </pc:sldMkLst>
        <pc:spChg chg="mod">
          <ac:chgData name="Lauren Martin" userId="34214532-c002-4a9a-b7f5-c3c0742f04cd" providerId="ADAL" clId="{999FA431-0D99-44F0-ADF0-5374EE7C5224}" dt="2026-08-12T01:27:53.617" v="1658" actId="790"/>
          <ac:spMkLst>
            <pc:docMk/>
            <pc:sldMk cId="3122305170" sldId="1218"/>
            <ac:spMk id="2" creationId="{A450FFE8-B04A-EB82-C53E-242C185F4BB2}"/>
          </ac:spMkLst>
        </pc:spChg>
        <pc:spChg chg="mod">
          <ac:chgData name="Lauren Martin" userId="34214532-c002-4a9a-b7f5-c3c0742f04cd" providerId="ADAL" clId="{999FA431-0D99-44F0-ADF0-5374EE7C5224}" dt="2026-08-12T01:27:53.617" v="1658" actId="790"/>
          <ac:spMkLst>
            <pc:docMk/>
            <pc:sldMk cId="3122305170" sldId="1218"/>
            <ac:spMk id="4" creationId="{A64D88EB-19E9-D602-EC87-E7A60CB2FF65}"/>
          </ac:spMkLst>
        </pc:spChg>
        <pc:spChg chg="mod">
          <ac:chgData name="Lauren Martin" userId="34214532-c002-4a9a-b7f5-c3c0742f04cd" providerId="ADAL" clId="{999FA431-0D99-44F0-ADF0-5374EE7C5224}" dt="2026-08-12T01:27:53.617" v="1658" actId="790"/>
          <ac:spMkLst>
            <pc:docMk/>
            <pc:sldMk cId="3122305170" sldId="1218"/>
            <ac:spMk id="5" creationId="{45778826-7C60-ABB3-4AD2-60B01924D0B8}"/>
          </ac:spMkLst>
        </pc:spChg>
      </pc:sldChg>
      <pc:sldChg chg="modSp mod">
        <pc:chgData name="Lauren Martin" userId="34214532-c002-4a9a-b7f5-c3c0742f04cd" providerId="ADAL" clId="{999FA431-0D99-44F0-ADF0-5374EE7C5224}" dt="2026-08-12T03:22:32.471" v="2021" actId="20577"/>
        <pc:sldMkLst>
          <pc:docMk/>
          <pc:sldMk cId="2056574046" sldId="1219"/>
        </pc:sldMkLst>
        <pc:spChg chg="mod">
          <ac:chgData name="Lauren Martin" userId="34214532-c002-4a9a-b7f5-c3c0742f04cd" providerId="ADAL" clId="{999FA431-0D99-44F0-ADF0-5374EE7C5224}" dt="2026-08-12T01:27:53.617" v="1658" actId="790"/>
          <ac:spMkLst>
            <pc:docMk/>
            <pc:sldMk cId="2056574046" sldId="1219"/>
            <ac:spMk id="2" creationId="{D1C7C5B1-903F-4023-1892-5F801C576853}"/>
          </ac:spMkLst>
        </pc:spChg>
        <pc:spChg chg="mod">
          <ac:chgData name="Lauren Martin" userId="34214532-c002-4a9a-b7f5-c3c0742f04cd" providerId="ADAL" clId="{999FA431-0D99-44F0-ADF0-5374EE7C5224}" dt="2026-08-12T03:22:32.471" v="2021" actId="20577"/>
          <ac:spMkLst>
            <pc:docMk/>
            <pc:sldMk cId="2056574046" sldId="1219"/>
            <ac:spMk id="3" creationId="{5CBC1612-C452-68BB-BE09-D9BEC639F6CA}"/>
          </ac:spMkLst>
        </pc:spChg>
      </pc:sldChg>
      <pc:sldChg chg="modSp mod">
        <pc:chgData name="Lauren Martin" userId="34214532-c002-4a9a-b7f5-c3c0742f04cd" providerId="ADAL" clId="{999FA431-0D99-44F0-ADF0-5374EE7C5224}" dt="2026-08-12T01:27:53.617" v="1658" actId="790"/>
        <pc:sldMkLst>
          <pc:docMk/>
          <pc:sldMk cId="666485013" sldId="1226"/>
        </pc:sldMkLst>
        <pc:spChg chg="mod">
          <ac:chgData name="Lauren Martin" userId="34214532-c002-4a9a-b7f5-c3c0742f04cd" providerId="ADAL" clId="{999FA431-0D99-44F0-ADF0-5374EE7C5224}" dt="2026-08-12T01:27:53.617" v="1658" actId="790"/>
          <ac:spMkLst>
            <pc:docMk/>
            <pc:sldMk cId="666485013" sldId="1226"/>
            <ac:spMk id="2" creationId="{43CB9FBA-4ADB-72CE-EFFE-A220662690D8}"/>
          </ac:spMkLst>
        </pc:spChg>
        <pc:spChg chg="mod">
          <ac:chgData name="Lauren Martin" userId="34214532-c002-4a9a-b7f5-c3c0742f04cd" providerId="ADAL" clId="{999FA431-0D99-44F0-ADF0-5374EE7C5224}" dt="2026-08-12T01:27:53.617" v="1658" actId="790"/>
          <ac:spMkLst>
            <pc:docMk/>
            <pc:sldMk cId="666485013" sldId="1226"/>
            <ac:spMk id="4" creationId="{B8EDA33F-C43D-9BA1-2AF5-026908ADA4C7}"/>
          </ac:spMkLst>
        </pc:spChg>
        <pc:spChg chg="mod">
          <ac:chgData name="Lauren Martin" userId="34214532-c002-4a9a-b7f5-c3c0742f04cd" providerId="ADAL" clId="{999FA431-0D99-44F0-ADF0-5374EE7C5224}" dt="2026-08-12T01:27:53.617" v="1658" actId="790"/>
          <ac:spMkLst>
            <pc:docMk/>
            <pc:sldMk cId="666485013" sldId="1226"/>
            <ac:spMk id="6" creationId="{6E4BAAD1-D467-DC61-F91A-E9419A2FC57D}"/>
          </ac:spMkLst>
        </pc:spChg>
        <pc:spChg chg="mod">
          <ac:chgData name="Lauren Martin" userId="34214532-c002-4a9a-b7f5-c3c0742f04cd" providerId="ADAL" clId="{999FA431-0D99-44F0-ADF0-5374EE7C5224}" dt="2026-08-12T01:27:53.617" v="1658" actId="790"/>
          <ac:spMkLst>
            <pc:docMk/>
            <pc:sldMk cId="666485013" sldId="1226"/>
            <ac:spMk id="7" creationId="{A6BB2D50-78FC-7AE2-8FEA-C68C954EA354}"/>
          </ac:spMkLst>
        </pc:spChg>
      </pc:sldChg>
      <pc:sldChg chg="modSp mod">
        <pc:chgData name="Lauren Martin" userId="34214532-c002-4a9a-b7f5-c3c0742f04cd" providerId="ADAL" clId="{999FA431-0D99-44F0-ADF0-5374EE7C5224}" dt="2026-08-20T03:30:19.496" v="2299" actId="1076"/>
        <pc:sldMkLst>
          <pc:docMk/>
          <pc:sldMk cId="3605535111" sldId="1240"/>
        </pc:sldMkLst>
        <pc:spChg chg="mod">
          <ac:chgData name="Lauren Martin" userId="34214532-c002-4a9a-b7f5-c3c0742f04cd" providerId="ADAL" clId="{999FA431-0D99-44F0-ADF0-5374EE7C5224}" dt="2026-08-12T01:27:53.617" v="1658" actId="790"/>
          <ac:spMkLst>
            <pc:docMk/>
            <pc:sldMk cId="3605535111" sldId="1240"/>
            <ac:spMk id="3" creationId="{DD5FA168-80A9-9148-7CD7-9BD738F04D24}"/>
          </ac:spMkLst>
        </pc:spChg>
        <pc:spChg chg="mod">
          <ac:chgData name="Lauren Martin" userId="34214532-c002-4a9a-b7f5-c3c0742f04cd" providerId="ADAL" clId="{999FA431-0D99-44F0-ADF0-5374EE7C5224}" dt="2026-08-12T01:27:53.617" v="1658" actId="790"/>
          <ac:spMkLst>
            <pc:docMk/>
            <pc:sldMk cId="3605535111" sldId="1240"/>
            <ac:spMk id="4" creationId="{2E7F2779-C97D-ED91-DBB9-EEDF4D94D281}"/>
          </ac:spMkLst>
        </pc:spChg>
        <pc:spChg chg="mod">
          <ac:chgData name="Lauren Martin" userId="34214532-c002-4a9a-b7f5-c3c0742f04cd" providerId="ADAL" clId="{999FA431-0D99-44F0-ADF0-5374EE7C5224}" dt="2026-08-12T01:27:53.617" v="1658" actId="790"/>
          <ac:spMkLst>
            <pc:docMk/>
            <pc:sldMk cId="3605535111" sldId="1240"/>
            <ac:spMk id="5" creationId="{76A36D59-C128-2217-2D33-80FB1FD3A3F3}"/>
          </ac:spMkLst>
        </pc:spChg>
        <pc:spChg chg="mod">
          <ac:chgData name="Lauren Martin" userId="34214532-c002-4a9a-b7f5-c3c0742f04cd" providerId="ADAL" clId="{999FA431-0D99-44F0-ADF0-5374EE7C5224}" dt="2026-08-20T03:30:19.496" v="2299" actId="1076"/>
          <ac:spMkLst>
            <pc:docMk/>
            <pc:sldMk cId="3605535111" sldId="1240"/>
            <ac:spMk id="6" creationId="{05648C0E-612C-79F1-0955-56E6C1984DCE}"/>
          </ac:spMkLst>
        </pc:spChg>
        <pc:spChg chg="mod">
          <ac:chgData name="Lauren Martin" userId="34214532-c002-4a9a-b7f5-c3c0742f04cd" providerId="ADAL" clId="{999FA431-0D99-44F0-ADF0-5374EE7C5224}" dt="2026-08-12T01:27:53.617" v="1658" actId="790"/>
          <ac:spMkLst>
            <pc:docMk/>
            <pc:sldMk cId="3605535111" sldId="1240"/>
            <ac:spMk id="7" creationId="{1ED06EE2-5E8F-715B-E71D-AA70C7B02295}"/>
          </ac:spMkLst>
        </pc:spChg>
        <pc:spChg chg="mod">
          <ac:chgData name="Lauren Martin" userId="34214532-c002-4a9a-b7f5-c3c0742f04cd" providerId="ADAL" clId="{999FA431-0D99-44F0-ADF0-5374EE7C5224}" dt="2026-08-16T02:34:47.696" v="2292" actId="1076"/>
          <ac:spMkLst>
            <pc:docMk/>
            <pc:sldMk cId="3605535111" sldId="1240"/>
            <ac:spMk id="8" creationId="{47438BB5-EF80-B605-66FE-CB370FD09716}"/>
          </ac:spMkLst>
        </pc:spChg>
      </pc:sldChg>
      <pc:sldChg chg="addSp delSp modSp mod">
        <pc:chgData name="Lauren Martin" userId="34214532-c002-4a9a-b7f5-c3c0742f04cd" providerId="ADAL" clId="{999FA431-0D99-44F0-ADF0-5374EE7C5224}" dt="2026-08-16T02:27:13.447" v="2135" actId="22"/>
        <pc:sldMkLst>
          <pc:docMk/>
          <pc:sldMk cId="3032060733" sldId="1245"/>
        </pc:sldMkLst>
        <pc:spChg chg="mod">
          <ac:chgData name="Lauren Martin" userId="34214532-c002-4a9a-b7f5-c3c0742f04cd" providerId="ADAL" clId="{999FA431-0D99-44F0-ADF0-5374EE7C5224}" dt="2026-08-16T00:11:18.005" v="2132" actId="207"/>
          <ac:spMkLst>
            <pc:docMk/>
            <pc:sldMk cId="3032060733" sldId="1245"/>
            <ac:spMk id="2" creationId="{C7414CAA-9399-3EAB-B38A-C0ADCCB4953C}"/>
          </ac:spMkLst>
        </pc:spChg>
      </pc:sldChg>
      <pc:sldChg chg="modSp mod">
        <pc:chgData name="Lauren Martin" userId="34214532-c002-4a9a-b7f5-c3c0742f04cd" providerId="ADAL" clId="{999FA431-0D99-44F0-ADF0-5374EE7C5224}" dt="2026-08-16T00:09:25.737" v="2121" actId="57"/>
        <pc:sldMkLst>
          <pc:docMk/>
          <pc:sldMk cId="4193407377" sldId="1246"/>
        </pc:sldMkLst>
        <pc:spChg chg="mod">
          <ac:chgData name="Lauren Martin" userId="34214532-c002-4a9a-b7f5-c3c0742f04cd" providerId="ADAL" clId="{999FA431-0D99-44F0-ADF0-5374EE7C5224}" dt="2026-08-12T01:27:53.617" v="1658" actId="790"/>
          <ac:spMkLst>
            <pc:docMk/>
            <pc:sldMk cId="4193407377" sldId="1246"/>
            <ac:spMk id="3" creationId="{4D4FF39C-9506-31B1-9E68-C0137CAB5963}"/>
          </ac:spMkLst>
        </pc:spChg>
        <pc:spChg chg="mod">
          <ac:chgData name="Lauren Martin" userId="34214532-c002-4a9a-b7f5-c3c0742f04cd" providerId="ADAL" clId="{999FA431-0D99-44F0-ADF0-5374EE7C5224}" dt="2026-08-12T01:27:53.617" v="1658" actId="790"/>
          <ac:spMkLst>
            <pc:docMk/>
            <pc:sldMk cId="4193407377" sldId="1246"/>
            <ac:spMk id="4" creationId="{96F35AB0-2843-1003-D00F-49060100CC2F}"/>
          </ac:spMkLst>
        </pc:spChg>
        <pc:spChg chg="mod">
          <ac:chgData name="Lauren Martin" userId="34214532-c002-4a9a-b7f5-c3c0742f04cd" providerId="ADAL" clId="{999FA431-0D99-44F0-ADF0-5374EE7C5224}" dt="2026-08-12T01:27:53.617" v="1658" actId="790"/>
          <ac:spMkLst>
            <pc:docMk/>
            <pc:sldMk cId="4193407377" sldId="1246"/>
            <ac:spMk id="6" creationId="{56811DC7-A430-1AC5-8171-7F128748628B}"/>
          </ac:spMkLst>
        </pc:spChg>
        <pc:spChg chg="mod">
          <ac:chgData name="Lauren Martin" userId="34214532-c002-4a9a-b7f5-c3c0742f04cd" providerId="ADAL" clId="{999FA431-0D99-44F0-ADF0-5374EE7C5224}" dt="2026-08-16T00:09:25.737" v="2121" actId="57"/>
          <ac:spMkLst>
            <pc:docMk/>
            <pc:sldMk cId="4193407377" sldId="1246"/>
            <ac:spMk id="7" creationId="{95C9312F-D853-BC6E-C056-B8CE3977FC2A}"/>
          </ac:spMkLst>
        </pc:spChg>
      </pc:sldChg>
      <pc:sldChg chg="addSp delSp modSp mod">
        <pc:chgData name="Lauren Martin" userId="34214532-c002-4a9a-b7f5-c3c0742f04cd" providerId="ADAL" clId="{999FA431-0D99-44F0-ADF0-5374EE7C5224}" dt="2026-08-16T02:35:07.135" v="2298" actId="1076"/>
        <pc:sldMkLst>
          <pc:docMk/>
          <pc:sldMk cId="1611861582" sldId="1247"/>
        </pc:sldMkLst>
        <pc:spChg chg="mod">
          <ac:chgData name="Lauren Martin" userId="34214532-c002-4a9a-b7f5-c3c0742f04cd" providerId="ADAL" clId="{999FA431-0D99-44F0-ADF0-5374EE7C5224}" dt="2026-08-12T01:27:53.617" v="1658" actId="790"/>
          <ac:spMkLst>
            <pc:docMk/>
            <pc:sldMk cId="1611861582" sldId="1247"/>
            <ac:spMk id="3" creationId="{0A5720DC-F724-2BAD-EB77-90DE4FB76B9E}"/>
          </ac:spMkLst>
        </pc:spChg>
        <pc:spChg chg="mod">
          <ac:chgData name="Lauren Martin" userId="34214532-c002-4a9a-b7f5-c3c0742f04cd" providerId="ADAL" clId="{999FA431-0D99-44F0-ADF0-5374EE7C5224}" dt="2026-08-12T01:27:53.617" v="1658" actId="790"/>
          <ac:spMkLst>
            <pc:docMk/>
            <pc:sldMk cId="1611861582" sldId="1247"/>
            <ac:spMk id="4" creationId="{21E732C4-B7FA-6163-DE54-1051976DEB10}"/>
          </ac:spMkLst>
        </pc:spChg>
        <pc:spChg chg="mod">
          <ac:chgData name="Lauren Martin" userId="34214532-c002-4a9a-b7f5-c3c0742f04cd" providerId="ADAL" clId="{999FA431-0D99-44F0-ADF0-5374EE7C5224}" dt="2026-08-12T01:27:53.617" v="1658" actId="790"/>
          <ac:spMkLst>
            <pc:docMk/>
            <pc:sldMk cId="1611861582" sldId="1247"/>
            <ac:spMk id="5" creationId="{AC571FF0-4B40-F271-58AC-6DEB62254AB2}"/>
          </ac:spMkLst>
        </pc:spChg>
        <pc:spChg chg="mod">
          <ac:chgData name="Lauren Martin" userId="34214532-c002-4a9a-b7f5-c3c0742f04cd" providerId="ADAL" clId="{999FA431-0D99-44F0-ADF0-5374EE7C5224}" dt="2026-08-16T02:35:07.135" v="2298" actId="1076"/>
          <ac:spMkLst>
            <pc:docMk/>
            <pc:sldMk cId="1611861582" sldId="1247"/>
            <ac:spMk id="6" creationId="{2BF39A55-7C81-40AC-0765-130E28B7A150}"/>
          </ac:spMkLst>
        </pc:spChg>
        <pc:spChg chg="add mod">
          <ac:chgData name="Lauren Martin" userId="34214532-c002-4a9a-b7f5-c3c0742f04cd" providerId="ADAL" clId="{999FA431-0D99-44F0-ADF0-5374EE7C5224}" dt="2026-08-16T02:35:04.816" v="2297" actId="1076"/>
          <ac:spMkLst>
            <pc:docMk/>
            <pc:sldMk cId="1611861582" sldId="1247"/>
            <ac:spMk id="7" creationId="{36C8F632-497D-EA63-0CC7-9825D5F03CEE}"/>
          </ac:spMkLst>
        </pc:spChg>
      </pc:sldChg>
      <pc:sldChg chg="modSp mod">
        <pc:chgData name="Lauren Martin" userId="34214532-c002-4a9a-b7f5-c3c0742f04cd" providerId="ADAL" clId="{999FA431-0D99-44F0-ADF0-5374EE7C5224}" dt="2026-08-12T01:28:38.761" v="1697" actId="1076"/>
        <pc:sldMkLst>
          <pc:docMk/>
          <pc:sldMk cId="2858448745" sldId="1248"/>
        </pc:sldMkLst>
        <pc:spChg chg="mod">
          <ac:chgData name="Lauren Martin" userId="34214532-c002-4a9a-b7f5-c3c0742f04cd" providerId="ADAL" clId="{999FA431-0D99-44F0-ADF0-5374EE7C5224}" dt="2026-08-12T01:27:53.617" v="1658" actId="790"/>
          <ac:spMkLst>
            <pc:docMk/>
            <pc:sldMk cId="2858448745" sldId="1248"/>
            <ac:spMk id="2" creationId="{0955AEDE-F83D-D533-F63E-0B8689FDA8A7}"/>
          </ac:spMkLst>
        </pc:spChg>
        <pc:spChg chg="mod">
          <ac:chgData name="Lauren Martin" userId="34214532-c002-4a9a-b7f5-c3c0742f04cd" providerId="ADAL" clId="{999FA431-0D99-44F0-ADF0-5374EE7C5224}" dt="2026-08-12T01:28:35.290" v="1696" actId="20577"/>
          <ac:spMkLst>
            <pc:docMk/>
            <pc:sldMk cId="2858448745" sldId="1248"/>
            <ac:spMk id="4" creationId="{E2407B10-56AA-7AD5-C331-9018BFE2CFB7}"/>
          </ac:spMkLst>
        </pc:spChg>
        <pc:spChg chg="mod">
          <ac:chgData name="Lauren Martin" userId="34214532-c002-4a9a-b7f5-c3c0742f04cd" providerId="ADAL" clId="{999FA431-0D99-44F0-ADF0-5374EE7C5224}" dt="2026-08-12T01:28:38.761" v="1697" actId="1076"/>
          <ac:spMkLst>
            <pc:docMk/>
            <pc:sldMk cId="2858448745" sldId="1248"/>
            <ac:spMk id="6" creationId="{55DE00F5-F62A-CD47-C38B-D9EA31FBD82E}"/>
          </ac:spMkLst>
        </pc:spChg>
      </pc:sldChg>
      <pc:sldChg chg="modSp add mod">
        <pc:chgData name="Lauren Martin" userId="34214532-c002-4a9a-b7f5-c3c0742f04cd" providerId="ADAL" clId="{999FA431-0D99-44F0-ADF0-5374EE7C5224}" dt="2026-08-12T01:27:53.617" v="1658" actId="790"/>
        <pc:sldMkLst>
          <pc:docMk/>
          <pc:sldMk cId="749056254" sldId="1251"/>
        </pc:sldMkLst>
        <pc:spChg chg="mod">
          <ac:chgData name="Lauren Martin" userId="34214532-c002-4a9a-b7f5-c3c0742f04cd" providerId="ADAL" clId="{999FA431-0D99-44F0-ADF0-5374EE7C5224}" dt="2026-08-12T01:27:53.617" v="1658" actId="790"/>
          <ac:spMkLst>
            <pc:docMk/>
            <pc:sldMk cId="749056254" sldId="1251"/>
            <ac:spMk id="2" creationId="{0F0BC964-83A8-3EA9-587C-44743EE055C4}"/>
          </ac:spMkLst>
        </pc:spChg>
        <pc:spChg chg="mod">
          <ac:chgData name="Lauren Martin" userId="34214532-c002-4a9a-b7f5-c3c0742f04cd" providerId="ADAL" clId="{999FA431-0D99-44F0-ADF0-5374EE7C5224}" dt="2026-08-12T01:27:53.617" v="1658" actId="790"/>
          <ac:spMkLst>
            <pc:docMk/>
            <pc:sldMk cId="749056254" sldId="1251"/>
            <ac:spMk id="4" creationId="{C8E634E3-8144-7018-9478-D94F2BFF1647}"/>
          </ac:spMkLst>
        </pc:spChg>
        <pc:spChg chg="mod">
          <ac:chgData name="Lauren Martin" userId="34214532-c002-4a9a-b7f5-c3c0742f04cd" providerId="ADAL" clId="{999FA431-0D99-44F0-ADF0-5374EE7C5224}" dt="2026-08-12T01:27:53.617" v="1658" actId="790"/>
          <ac:spMkLst>
            <pc:docMk/>
            <pc:sldMk cId="749056254" sldId="1251"/>
            <ac:spMk id="6" creationId="{FFEBC34C-5561-289C-B4C5-2F38F788E99F}"/>
          </ac:spMkLst>
        </pc:spChg>
        <pc:spChg chg="mod">
          <ac:chgData name="Lauren Martin" userId="34214532-c002-4a9a-b7f5-c3c0742f04cd" providerId="ADAL" clId="{999FA431-0D99-44F0-ADF0-5374EE7C5224}" dt="2026-08-12T01:27:53.617" v="1658" actId="790"/>
          <ac:spMkLst>
            <pc:docMk/>
            <pc:sldMk cId="749056254" sldId="1251"/>
            <ac:spMk id="7" creationId="{BA81AD1D-B559-3387-CBA4-6EB64E8F8281}"/>
          </ac:spMkLst>
        </pc:spChg>
      </pc:sldChg>
      <pc:sldChg chg="modSp add mod">
        <pc:chgData name="Lauren Martin" userId="34214532-c002-4a9a-b7f5-c3c0742f04cd" providerId="ADAL" clId="{999FA431-0D99-44F0-ADF0-5374EE7C5224}" dt="2026-08-12T01:27:53.617" v="1658" actId="790"/>
        <pc:sldMkLst>
          <pc:docMk/>
          <pc:sldMk cId="3328472432" sldId="1252"/>
        </pc:sldMkLst>
        <pc:spChg chg="mod">
          <ac:chgData name="Lauren Martin" userId="34214532-c002-4a9a-b7f5-c3c0742f04cd" providerId="ADAL" clId="{999FA431-0D99-44F0-ADF0-5374EE7C5224}" dt="2026-08-12T01:27:53.617" v="1658" actId="790"/>
          <ac:spMkLst>
            <pc:docMk/>
            <pc:sldMk cId="3328472432" sldId="1252"/>
            <ac:spMk id="2" creationId="{B6FA78DC-F03E-E903-DF82-01D8FF56653F}"/>
          </ac:spMkLst>
        </pc:spChg>
        <pc:spChg chg="mod">
          <ac:chgData name="Lauren Martin" userId="34214532-c002-4a9a-b7f5-c3c0742f04cd" providerId="ADAL" clId="{999FA431-0D99-44F0-ADF0-5374EE7C5224}" dt="2026-08-12T01:27:53.617" v="1658" actId="790"/>
          <ac:spMkLst>
            <pc:docMk/>
            <pc:sldMk cId="3328472432" sldId="1252"/>
            <ac:spMk id="4" creationId="{AE210D93-F3E0-5714-8083-AB16B95E84C5}"/>
          </ac:spMkLst>
        </pc:spChg>
        <pc:spChg chg="mod">
          <ac:chgData name="Lauren Martin" userId="34214532-c002-4a9a-b7f5-c3c0742f04cd" providerId="ADAL" clId="{999FA431-0D99-44F0-ADF0-5374EE7C5224}" dt="2026-08-12T01:27:53.617" v="1658" actId="790"/>
          <ac:spMkLst>
            <pc:docMk/>
            <pc:sldMk cId="3328472432" sldId="1252"/>
            <ac:spMk id="6" creationId="{43CF27BD-0DCC-D7E2-42B0-277820D970CE}"/>
          </ac:spMkLst>
        </pc:spChg>
        <pc:spChg chg="mod">
          <ac:chgData name="Lauren Martin" userId="34214532-c002-4a9a-b7f5-c3c0742f04cd" providerId="ADAL" clId="{999FA431-0D99-44F0-ADF0-5374EE7C5224}" dt="2026-08-12T01:27:53.617" v="1658" actId="790"/>
          <ac:spMkLst>
            <pc:docMk/>
            <pc:sldMk cId="3328472432" sldId="1252"/>
            <ac:spMk id="7" creationId="{4060D551-B8DF-1F69-3969-7DF595F22D9D}"/>
          </ac:spMkLst>
        </pc:spChg>
      </pc:sldChg>
      <pc:sldChg chg="modSp add mod">
        <pc:chgData name="Lauren Martin" userId="34214532-c002-4a9a-b7f5-c3c0742f04cd" providerId="ADAL" clId="{999FA431-0D99-44F0-ADF0-5374EE7C5224}" dt="2026-08-12T01:27:53.617" v="1658" actId="790"/>
        <pc:sldMkLst>
          <pc:docMk/>
          <pc:sldMk cId="791173562" sldId="1253"/>
        </pc:sldMkLst>
        <pc:spChg chg="mod">
          <ac:chgData name="Lauren Martin" userId="34214532-c002-4a9a-b7f5-c3c0742f04cd" providerId="ADAL" clId="{999FA431-0D99-44F0-ADF0-5374EE7C5224}" dt="2026-08-12T01:27:53.617" v="1658" actId="790"/>
          <ac:spMkLst>
            <pc:docMk/>
            <pc:sldMk cId="791173562" sldId="1253"/>
            <ac:spMk id="2" creationId="{649EFEEB-6822-511B-C4CF-407A78EB0235}"/>
          </ac:spMkLst>
        </pc:spChg>
        <pc:spChg chg="mod">
          <ac:chgData name="Lauren Martin" userId="34214532-c002-4a9a-b7f5-c3c0742f04cd" providerId="ADAL" clId="{999FA431-0D99-44F0-ADF0-5374EE7C5224}" dt="2026-08-12T01:27:53.617" v="1658" actId="790"/>
          <ac:spMkLst>
            <pc:docMk/>
            <pc:sldMk cId="791173562" sldId="1253"/>
            <ac:spMk id="4" creationId="{2A28CA87-D9FD-9800-7A33-A3AB145D04D7}"/>
          </ac:spMkLst>
        </pc:spChg>
        <pc:spChg chg="mod">
          <ac:chgData name="Lauren Martin" userId="34214532-c002-4a9a-b7f5-c3c0742f04cd" providerId="ADAL" clId="{999FA431-0D99-44F0-ADF0-5374EE7C5224}" dt="2026-08-12T01:27:53.617" v="1658" actId="790"/>
          <ac:spMkLst>
            <pc:docMk/>
            <pc:sldMk cId="791173562" sldId="1253"/>
            <ac:spMk id="6" creationId="{7EB30BDB-48F3-AF2A-95E0-2283DE238155}"/>
          </ac:spMkLst>
        </pc:spChg>
        <pc:spChg chg="mod">
          <ac:chgData name="Lauren Martin" userId="34214532-c002-4a9a-b7f5-c3c0742f04cd" providerId="ADAL" clId="{999FA431-0D99-44F0-ADF0-5374EE7C5224}" dt="2026-08-12T01:27:53.617" v="1658" actId="790"/>
          <ac:spMkLst>
            <pc:docMk/>
            <pc:sldMk cId="791173562" sldId="1253"/>
            <ac:spMk id="7" creationId="{324CFE7B-5F39-9DC5-08C4-D25814BFAD14}"/>
          </ac:spMkLst>
        </pc:spChg>
      </pc:sldChg>
      <pc:sldChg chg="modSp add mod">
        <pc:chgData name="Lauren Martin" userId="34214532-c002-4a9a-b7f5-c3c0742f04cd" providerId="ADAL" clId="{999FA431-0D99-44F0-ADF0-5374EE7C5224}" dt="2026-08-12T01:27:53.617" v="1658" actId="790"/>
        <pc:sldMkLst>
          <pc:docMk/>
          <pc:sldMk cId="1364058374" sldId="1254"/>
        </pc:sldMkLst>
        <pc:spChg chg="mod">
          <ac:chgData name="Lauren Martin" userId="34214532-c002-4a9a-b7f5-c3c0742f04cd" providerId="ADAL" clId="{999FA431-0D99-44F0-ADF0-5374EE7C5224}" dt="2026-08-12T01:27:53.617" v="1658" actId="790"/>
          <ac:spMkLst>
            <pc:docMk/>
            <pc:sldMk cId="1364058374" sldId="1254"/>
            <ac:spMk id="2" creationId="{475E1BE3-F2BA-6424-AA9B-02161C40675F}"/>
          </ac:spMkLst>
        </pc:spChg>
        <pc:spChg chg="mod">
          <ac:chgData name="Lauren Martin" userId="34214532-c002-4a9a-b7f5-c3c0742f04cd" providerId="ADAL" clId="{999FA431-0D99-44F0-ADF0-5374EE7C5224}" dt="2026-08-12T01:27:53.617" v="1658" actId="790"/>
          <ac:spMkLst>
            <pc:docMk/>
            <pc:sldMk cId="1364058374" sldId="1254"/>
            <ac:spMk id="4" creationId="{1FF720BC-BE38-51F9-1A72-270A2CDD683B}"/>
          </ac:spMkLst>
        </pc:spChg>
        <pc:spChg chg="mod">
          <ac:chgData name="Lauren Martin" userId="34214532-c002-4a9a-b7f5-c3c0742f04cd" providerId="ADAL" clId="{999FA431-0D99-44F0-ADF0-5374EE7C5224}" dt="2026-08-12T01:27:53.617" v="1658" actId="790"/>
          <ac:spMkLst>
            <pc:docMk/>
            <pc:sldMk cId="1364058374" sldId="1254"/>
            <ac:spMk id="6" creationId="{CF56A73F-3481-EFEF-FF2E-34A7326B6561}"/>
          </ac:spMkLst>
        </pc:spChg>
        <pc:spChg chg="mod">
          <ac:chgData name="Lauren Martin" userId="34214532-c002-4a9a-b7f5-c3c0742f04cd" providerId="ADAL" clId="{999FA431-0D99-44F0-ADF0-5374EE7C5224}" dt="2026-08-12T01:27:53.617" v="1658" actId="790"/>
          <ac:spMkLst>
            <pc:docMk/>
            <pc:sldMk cId="1364058374" sldId="1254"/>
            <ac:spMk id="7" creationId="{07B66545-62AB-5065-A65D-E9B2FF0862FD}"/>
          </ac:spMkLst>
        </pc:spChg>
      </pc:sldChg>
      <pc:sldChg chg="delSp modSp add mod">
        <pc:chgData name="Lauren Martin" userId="34214532-c002-4a9a-b7f5-c3c0742f04cd" providerId="ADAL" clId="{999FA431-0D99-44F0-ADF0-5374EE7C5224}" dt="2026-08-16T00:11:00.103" v="2127" actId="207"/>
        <pc:sldMkLst>
          <pc:docMk/>
          <pc:sldMk cId="3427608146" sldId="1255"/>
        </pc:sldMkLst>
        <pc:spChg chg="mod">
          <ac:chgData name="Lauren Martin" userId="34214532-c002-4a9a-b7f5-c3c0742f04cd" providerId="ADAL" clId="{999FA431-0D99-44F0-ADF0-5374EE7C5224}" dt="2026-08-16T00:11:00.103" v="2127" actId="207"/>
          <ac:spMkLst>
            <pc:docMk/>
            <pc:sldMk cId="3427608146" sldId="1255"/>
            <ac:spMk id="3" creationId="{7BE01B0C-E9D1-6E59-6203-17F7E8E04BA3}"/>
          </ac:spMkLst>
        </pc:spChg>
        <pc:spChg chg="mod">
          <ac:chgData name="Lauren Martin" userId="34214532-c002-4a9a-b7f5-c3c0742f04cd" providerId="ADAL" clId="{999FA431-0D99-44F0-ADF0-5374EE7C5224}" dt="2026-08-12T01:27:53.617" v="1658" actId="790"/>
          <ac:spMkLst>
            <pc:docMk/>
            <pc:sldMk cId="3427608146" sldId="1255"/>
            <ac:spMk id="9" creationId="{F188EF69-D951-74CD-BD4C-DFB4676AC857}"/>
          </ac:spMkLst>
        </pc:spChg>
      </pc:sldChg>
      <pc:sldChg chg="modSp add mod">
        <pc:chgData name="Lauren Martin" userId="34214532-c002-4a9a-b7f5-c3c0742f04cd" providerId="ADAL" clId="{999FA431-0D99-44F0-ADF0-5374EE7C5224}" dt="2026-08-16T00:11:05.645" v="2128" actId="207"/>
        <pc:sldMkLst>
          <pc:docMk/>
          <pc:sldMk cId="2873241291" sldId="1256"/>
        </pc:sldMkLst>
        <pc:spChg chg="mod">
          <ac:chgData name="Lauren Martin" userId="34214532-c002-4a9a-b7f5-c3c0742f04cd" providerId="ADAL" clId="{999FA431-0D99-44F0-ADF0-5374EE7C5224}" dt="2026-08-16T00:11:05.645" v="2128" actId="207"/>
          <ac:spMkLst>
            <pc:docMk/>
            <pc:sldMk cId="2873241291" sldId="1256"/>
            <ac:spMk id="3" creationId="{DD204A29-FB9D-5BB9-6336-10EBB6DABD81}"/>
          </ac:spMkLst>
        </pc:spChg>
        <pc:spChg chg="mod">
          <ac:chgData name="Lauren Martin" userId="34214532-c002-4a9a-b7f5-c3c0742f04cd" providerId="ADAL" clId="{999FA431-0D99-44F0-ADF0-5374EE7C5224}" dt="2026-08-12T01:27:53.617" v="1658" actId="790"/>
          <ac:spMkLst>
            <pc:docMk/>
            <pc:sldMk cId="2873241291" sldId="1256"/>
            <ac:spMk id="9" creationId="{9280D226-4F97-EC2B-C622-98DD70C69F46}"/>
          </ac:spMkLst>
        </pc:spChg>
      </pc:sldChg>
      <pc:sldChg chg="modSp add del mod">
        <pc:chgData name="Lauren Martin" userId="34214532-c002-4a9a-b7f5-c3c0742f04cd" providerId="ADAL" clId="{999FA431-0D99-44F0-ADF0-5374EE7C5224}" dt="2026-08-16T00:11:12.403" v="2129" actId="207"/>
        <pc:sldMkLst>
          <pc:docMk/>
          <pc:sldMk cId="724400559" sldId="1257"/>
        </pc:sldMkLst>
        <pc:spChg chg="mod">
          <ac:chgData name="Lauren Martin" userId="34214532-c002-4a9a-b7f5-c3c0742f04cd" providerId="ADAL" clId="{999FA431-0D99-44F0-ADF0-5374EE7C5224}" dt="2026-08-16T00:11:12.403" v="2129" actId="207"/>
          <ac:spMkLst>
            <pc:docMk/>
            <pc:sldMk cId="724400559" sldId="1257"/>
            <ac:spMk id="3" creationId="{609D95BA-FB9A-8E25-BC8F-555352010663}"/>
          </ac:spMkLst>
        </pc:spChg>
        <pc:spChg chg="mod">
          <ac:chgData name="Lauren Martin" userId="34214532-c002-4a9a-b7f5-c3c0742f04cd" providerId="ADAL" clId="{999FA431-0D99-44F0-ADF0-5374EE7C5224}" dt="2026-08-12T01:27:53.617" v="1658" actId="790"/>
          <ac:spMkLst>
            <pc:docMk/>
            <pc:sldMk cId="724400559" sldId="1257"/>
            <ac:spMk id="9" creationId="{58DD6058-52D1-5FAC-C0F4-C85BBD903F5A}"/>
          </ac:spMkLst>
        </pc:spChg>
      </pc:sldChg>
      <pc:sldChg chg="add">
        <pc:chgData name="Lauren Martin" userId="34214532-c002-4a9a-b7f5-c3c0742f04cd" providerId="ADAL" clId="{999FA431-0D99-44F0-ADF0-5374EE7C5224}" dt="2026-08-12T01:32:29.300" v="1828"/>
        <pc:sldMkLst>
          <pc:docMk/>
          <pc:sldMk cId="3741904828" sldId="1258"/>
        </pc:sldMkLst>
      </pc:sldChg>
      <pc:sldChg chg="modSp add mod">
        <pc:chgData name="Lauren Martin" userId="34214532-c002-4a9a-b7f5-c3c0742f04cd" providerId="ADAL" clId="{999FA431-0D99-44F0-ADF0-5374EE7C5224}" dt="2026-08-16T02:32:34.862" v="2247" actId="20577"/>
        <pc:sldMkLst>
          <pc:docMk/>
          <pc:sldMk cId="1945683908" sldId="1259"/>
        </pc:sldMkLst>
        <pc:spChg chg="mod">
          <ac:chgData name="Lauren Martin" userId="34214532-c002-4a9a-b7f5-c3c0742f04cd" providerId="ADAL" clId="{999FA431-0D99-44F0-ADF0-5374EE7C5224}" dt="2026-08-16T02:32:34.862" v="2247" actId="20577"/>
          <ac:spMkLst>
            <pc:docMk/>
            <pc:sldMk cId="1945683908" sldId="1259"/>
            <ac:spMk id="4" creationId="{A42BC49B-54CD-ED27-9B89-DCC93FADCBE9}"/>
          </ac:spMkLst>
        </pc:spChg>
      </pc:sldChg>
      <pc:sldMasterChg chg="setBg modSldLayout">
        <pc:chgData name="Lauren Martin" userId="34214532-c002-4a9a-b7f5-c3c0742f04cd" providerId="ADAL" clId="{999FA431-0D99-44F0-ADF0-5374EE7C5224}" dt="2026-08-12T01:37:33.785" v="1986"/>
        <pc:sldMasterMkLst>
          <pc:docMk/>
          <pc:sldMasterMk cId="2573750265" sldId="2147483648"/>
        </pc:sldMasterMkLst>
        <pc:sldLayoutChg chg="setBg">
          <pc:chgData name="Lauren Martin" userId="34214532-c002-4a9a-b7f5-c3c0742f04cd" providerId="ADAL" clId="{999FA431-0D99-44F0-ADF0-5374EE7C5224}" dt="2026-08-12T01:37:33.785" v="1986"/>
          <pc:sldLayoutMkLst>
            <pc:docMk/>
            <pc:sldMasterMk cId="2573750265" sldId="2147483648"/>
            <pc:sldLayoutMk cId="4050639799" sldId="2147483649"/>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1452291744" sldId="2147483650"/>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3288425591" sldId="2147483651"/>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2743082523" sldId="2147483652"/>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2402617604" sldId="2147483653"/>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1771964696" sldId="2147483654"/>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3604906016" sldId="2147483655"/>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1510321315" sldId="2147483656"/>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511668029" sldId="2147483657"/>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1108897823" sldId="2147483658"/>
          </pc:sldLayoutMkLst>
        </pc:sldLayoutChg>
        <pc:sldLayoutChg chg="setBg">
          <pc:chgData name="Lauren Martin" userId="34214532-c002-4a9a-b7f5-c3c0742f04cd" providerId="ADAL" clId="{999FA431-0D99-44F0-ADF0-5374EE7C5224}" dt="2026-08-12T01:37:33.785" v="1986"/>
          <pc:sldLayoutMkLst>
            <pc:docMk/>
            <pc:sldMasterMk cId="2573750265" sldId="2147483648"/>
            <pc:sldLayoutMk cId="1576415906" sldId="2147483659"/>
          </pc:sldLayoutMkLst>
        </pc:sldLayoutChg>
      </pc:sldMasterChg>
      <pc:sldMasterChg chg="setBg modSldLayout">
        <pc:chgData name="Lauren Martin" userId="34214532-c002-4a9a-b7f5-c3c0742f04cd" providerId="ADAL" clId="{999FA431-0D99-44F0-ADF0-5374EE7C5224}" dt="2026-08-12T01:37:33.785" v="1986"/>
        <pc:sldMasterMkLst>
          <pc:docMk/>
          <pc:sldMasterMk cId="3577035533" sldId="2147483672"/>
        </pc:sldMasterMkLst>
        <pc:sldLayoutChg chg="setBg">
          <pc:chgData name="Lauren Martin" userId="34214532-c002-4a9a-b7f5-c3c0742f04cd" providerId="ADAL" clId="{999FA431-0D99-44F0-ADF0-5374EE7C5224}" dt="2026-08-12T01:37:33.785" v="1986"/>
          <pc:sldLayoutMkLst>
            <pc:docMk/>
            <pc:sldMasterMk cId="3577035533" sldId="2147483672"/>
            <pc:sldLayoutMk cId="71109435" sldId="2147483673"/>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1477621663" sldId="2147483674"/>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2977712641" sldId="2147483675"/>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2010740986" sldId="2147483676"/>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96636264" sldId="2147483677"/>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1190578443" sldId="2147483678"/>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3916034740" sldId="2147483679"/>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2316064908" sldId="2147483680"/>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1338880496" sldId="2147483681"/>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2725953202" sldId="2147483682"/>
          </pc:sldLayoutMkLst>
        </pc:sldLayoutChg>
        <pc:sldLayoutChg chg="setBg">
          <pc:chgData name="Lauren Martin" userId="34214532-c002-4a9a-b7f5-c3c0742f04cd" providerId="ADAL" clId="{999FA431-0D99-44F0-ADF0-5374EE7C5224}" dt="2026-08-12T01:37:33.785" v="1986"/>
          <pc:sldLayoutMkLst>
            <pc:docMk/>
            <pc:sldMasterMk cId="3577035533" sldId="2147483672"/>
            <pc:sldLayoutMk cId="498687431" sldId="2147483683"/>
          </pc:sldLayoutMkLst>
        </pc:sldLayoutChg>
      </pc:sldMasterChg>
      <pc:sldMasterChg chg="setBg modSldLayout">
        <pc:chgData name="Lauren Martin" userId="34214532-c002-4a9a-b7f5-c3c0742f04cd" providerId="ADAL" clId="{999FA431-0D99-44F0-ADF0-5374EE7C5224}" dt="2026-08-12T01:37:33.785" v="1986"/>
        <pc:sldMasterMkLst>
          <pc:docMk/>
          <pc:sldMasterMk cId="3577035533" sldId="2147483768"/>
        </pc:sldMasterMkLst>
        <pc:sldLayoutChg chg="setBg">
          <pc:chgData name="Lauren Martin" userId="34214532-c002-4a9a-b7f5-c3c0742f04cd" providerId="ADAL" clId="{999FA431-0D99-44F0-ADF0-5374EE7C5224}" dt="2026-08-12T01:37:33.785" v="1986"/>
          <pc:sldLayoutMkLst>
            <pc:docMk/>
            <pc:sldMasterMk cId="3577035533" sldId="2147483768"/>
            <pc:sldLayoutMk cId="71109435" sldId="2147483769"/>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1477621663" sldId="2147483770"/>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2977712641" sldId="2147483771"/>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2010740986" sldId="2147483772"/>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96636264" sldId="2147483773"/>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1190578443" sldId="2147483774"/>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3916034740" sldId="2147483775"/>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2316064908" sldId="2147483776"/>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1338880496" sldId="2147483777"/>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2725953202" sldId="2147483778"/>
          </pc:sldLayoutMkLst>
        </pc:sldLayoutChg>
        <pc:sldLayoutChg chg="setBg">
          <pc:chgData name="Lauren Martin" userId="34214532-c002-4a9a-b7f5-c3c0742f04cd" providerId="ADAL" clId="{999FA431-0D99-44F0-ADF0-5374EE7C5224}" dt="2026-08-12T01:37:33.785" v="1986"/>
          <pc:sldLayoutMkLst>
            <pc:docMk/>
            <pc:sldMasterMk cId="3577035533" sldId="2147483768"/>
            <pc:sldLayoutMk cId="498687431" sldId="2147483779"/>
          </pc:sldLayoutMkLst>
        </pc:sldLayoutChg>
      </pc:sldMasterChg>
    </pc:docChg>
  </pc:docChgLst>
  <pc:docChgLst>
    <pc:chgData name="Lauren Martin" userId="34214532-c002-4a9a-b7f5-c3c0742f04cd" providerId="ADAL" clId="{4BD9BCAC-B145-3E51-A725-B6496083B269}"/>
    <pc:docChg chg="undo custSel addSld delSld modSld">
      <pc:chgData name="Lauren Martin" userId="34214532-c002-4a9a-b7f5-c3c0742f04cd" providerId="ADAL" clId="{4BD9BCAC-B145-3E51-A725-B6496083B269}" dt="2026-07-28T00:37:50.303" v="588" actId="14100"/>
      <pc:docMkLst>
        <pc:docMk/>
      </pc:docMkLst>
      <pc:sldChg chg="addSp delSp modSp mod">
        <pc:chgData name="Lauren Martin" userId="34214532-c002-4a9a-b7f5-c3c0742f04cd" providerId="ADAL" clId="{4BD9BCAC-B145-3E51-A725-B6496083B269}" dt="2026-07-27T23:29:31.412" v="201" actId="20577"/>
        <pc:sldMkLst>
          <pc:docMk/>
          <pc:sldMk cId="3567630808" sldId="438"/>
        </pc:sldMkLst>
        <pc:spChg chg="mod">
          <ac:chgData name="Lauren Martin" userId="34214532-c002-4a9a-b7f5-c3c0742f04cd" providerId="ADAL" clId="{4BD9BCAC-B145-3E51-A725-B6496083B269}" dt="2026-07-27T23:26:01.963" v="21" actId="6549"/>
          <ac:spMkLst>
            <pc:docMk/>
            <pc:sldMk cId="3567630808" sldId="438"/>
            <ac:spMk id="4" creationId="{00000000-0000-0000-0000-000000000000}"/>
          </ac:spMkLst>
        </pc:spChg>
        <pc:graphicFrameChg chg="add mod modGraphic">
          <ac:chgData name="Lauren Martin" userId="34214532-c002-4a9a-b7f5-c3c0742f04cd" providerId="ADAL" clId="{4BD9BCAC-B145-3E51-A725-B6496083B269}" dt="2026-07-27T23:29:31.412" v="201" actId="20577"/>
          <ac:graphicFrameMkLst>
            <pc:docMk/>
            <pc:sldMk cId="3567630808" sldId="438"/>
            <ac:graphicFrameMk id="3" creationId="{FAE267D9-CF1C-F7E1-250D-2E0488D48C8F}"/>
          </ac:graphicFrameMkLst>
        </pc:graphicFrameChg>
      </pc:sldChg>
      <pc:sldChg chg="modSp mod">
        <pc:chgData name="Lauren Martin" userId="34214532-c002-4a9a-b7f5-c3c0742f04cd" providerId="ADAL" clId="{4BD9BCAC-B145-3E51-A725-B6496083B269}" dt="2026-07-27T23:54:38.717" v="405" actId="22"/>
        <pc:sldMkLst>
          <pc:docMk/>
          <pc:sldMk cId="1921818705" sldId="731"/>
        </pc:sldMkLst>
        <pc:spChg chg="mod">
          <ac:chgData name="Lauren Martin" userId="34214532-c002-4a9a-b7f5-c3c0742f04cd" providerId="ADAL" clId="{4BD9BCAC-B145-3E51-A725-B6496083B269}" dt="2026-07-27T23:54:38.717" v="405" actId="22"/>
          <ac:spMkLst>
            <pc:docMk/>
            <pc:sldMk cId="1921818705" sldId="731"/>
            <ac:spMk id="2" creationId="{FBE6943D-06C5-A55E-9B43-20282BBA08ED}"/>
          </ac:spMkLst>
        </pc:spChg>
      </pc:sldChg>
      <pc:sldChg chg="modSp mod">
        <pc:chgData name="Lauren Martin" userId="34214532-c002-4a9a-b7f5-c3c0742f04cd" providerId="ADAL" clId="{4BD9BCAC-B145-3E51-A725-B6496083B269}" dt="2026-07-27T23:26:25.841" v="37" actId="20577"/>
        <pc:sldMkLst>
          <pc:docMk/>
          <pc:sldMk cId="1720509123" sldId="991"/>
        </pc:sldMkLst>
        <pc:spChg chg="mod">
          <ac:chgData name="Lauren Martin" userId="34214532-c002-4a9a-b7f5-c3c0742f04cd" providerId="ADAL" clId="{4BD9BCAC-B145-3E51-A725-B6496083B269}" dt="2026-07-27T23:26:20.758" v="36" actId="20577"/>
          <ac:spMkLst>
            <pc:docMk/>
            <pc:sldMk cId="1720509123" sldId="991"/>
            <ac:spMk id="3" creationId="{EED2037D-35E3-05F6-E09B-C219996F7621}"/>
          </ac:spMkLst>
        </pc:spChg>
        <pc:spChg chg="mod">
          <ac:chgData name="Lauren Martin" userId="34214532-c002-4a9a-b7f5-c3c0742f04cd" providerId="ADAL" clId="{4BD9BCAC-B145-3E51-A725-B6496083B269}" dt="2026-07-27T23:26:25.841" v="37" actId="20577"/>
          <ac:spMkLst>
            <pc:docMk/>
            <pc:sldMk cId="1720509123" sldId="991"/>
            <ac:spMk id="6" creationId="{ABDFAAA6-EA99-CD34-81A9-DD99CB038893}"/>
          </ac:spMkLst>
        </pc:spChg>
      </pc:sldChg>
      <pc:sldChg chg="modSp mod">
        <pc:chgData name="Lauren Martin" userId="34214532-c002-4a9a-b7f5-c3c0742f04cd" providerId="ADAL" clId="{4BD9BCAC-B145-3E51-A725-B6496083B269}" dt="2026-07-28T00:34:53.183" v="572" actId="1076"/>
        <pc:sldMkLst>
          <pc:docMk/>
          <pc:sldMk cId="3589267713" sldId="1020"/>
        </pc:sldMkLst>
        <pc:spChg chg="mod">
          <ac:chgData name="Lauren Martin" userId="34214532-c002-4a9a-b7f5-c3c0742f04cd" providerId="ADAL" clId="{4BD9BCAC-B145-3E51-A725-B6496083B269}" dt="2026-07-28T00:34:53.183" v="572" actId="1076"/>
          <ac:spMkLst>
            <pc:docMk/>
            <pc:sldMk cId="3589267713" sldId="1020"/>
            <ac:spMk id="3" creationId="{00000000-0000-0000-0000-000000000000}"/>
          </ac:spMkLst>
        </pc:spChg>
      </pc:sldChg>
      <pc:sldChg chg="modSp mod">
        <pc:chgData name="Lauren Martin" userId="34214532-c002-4a9a-b7f5-c3c0742f04cd" providerId="ADAL" clId="{4BD9BCAC-B145-3E51-A725-B6496083B269}" dt="2026-07-27T23:57:06.573" v="454" actId="20577"/>
        <pc:sldMkLst>
          <pc:docMk/>
          <pc:sldMk cId="1934760328" sldId="1026"/>
        </pc:sldMkLst>
        <pc:spChg chg="mod">
          <ac:chgData name="Lauren Martin" userId="34214532-c002-4a9a-b7f5-c3c0742f04cd" providerId="ADAL" clId="{4BD9BCAC-B145-3E51-A725-B6496083B269}" dt="2026-07-27T23:57:06.573" v="454" actId="20577"/>
          <ac:spMkLst>
            <pc:docMk/>
            <pc:sldMk cId="1934760328" sldId="1026"/>
            <ac:spMk id="7" creationId="{1C23FADD-5194-6984-28FE-BD4DD4FF967A}"/>
          </ac:spMkLst>
        </pc:spChg>
      </pc:sldChg>
      <pc:sldChg chg="modSp mod">
        <pc:chgData name="Lauren Martin" userId="34214532-c002-4a9a-b7f5-c3c0742f04cd" providerId="ADAL" clId="{4BD9BCAC-B145-3E51-A725-B6496083B269}" dt="2026-07-28T00:36:47.532" v="580" actId="2084"/>
        <pc:sldMkLst>
          <pc:docMk/>
          <pc:sldMk cId="1523887427" sldId="1027"/>
        </pc:sldMkLst>
        <pc:spChg chg="mod">
          <ac:chgData name="Lauren Martin" userId="34214532-c002-4a9a-b7f5-c3c0742f04cd" providerId="ADAL" clId="{4BD9BCAC-B145-3E51-A725-B6496083B269}" dt="2026-07-28T00:31:18.087" v="550" actId="21"/>
          <ac:spMkLst>
            <pc:docMk/>
            <pc:sldMk cId="1523887427" sldId="1027"/>
            <ac:spMk id="3" creationId="{D06CDDA1-93CA-1D5D-814F-AA0B9619702B}"/>
          </ac:spMkLst>
        </pc:spChg>
        <pc:spChg chg="mod">
          <ac:chgData name="Lauren Martin" userId="34214532-c002-4a9a-b7f5-c3c0742f04cd" providerId="ADAL" clId="{4BD9BCAC-B145-3E51-A725-B6496083B269}" dt="2026-07-28T00:36:47.532" v="580" actId="2084"/>
          <ac:spMkLst>
            <pc:docMk/>
            <pc:sldMk cId="1523887427" sldId="1027"/>
            <ac:spMk id="5" creationId="{BA847410-C1E5-4F45-9C09-66F777F7D72D}"/>
          </ac:spMkLst>
        </pc:spChg>
      </pc:sldChg>
      <pc:sldChg chg="modSp mod">
        <pc:chgData name="Lauren Martin" userId="34214532-c002-4a9a-b7f5-c3c0742f04cd" providerId="ADAL" clId="{4BD9BCAC-B145-3E51-A725-B6496083B269}" dt="2026-07-28T00:25:13.198" v="467" actId="20577"/>
        <pc:sldMkLst>
          <pc:docMk/>
          <pc:sldMk cId="261024728" sldId="1080"/>
        </pc:sldMkLst>
      </pc:sldChg>
      <pc:sldChg chg="delSp modSp mod">
        <pc:chgData name="Lauren Martin" userId="34214532-c002-4a9a-b7f5-c3c0742f04cd" providerId="ADAL" clId="{4BD9BCAC-B145-3E51-A725-B6496083B269}" dt="2026-07-27T23:46:01.348" v="338" actId="478"/>
        <pc:sldMkLst>
          <pc:docMk/>
          <pc:sldMk cId="666296866" sldId="1158"/>
        </pc:sldMkLst>
        <pc:spChg chg="mod">
          <ac:chgData name="Lauren Martin" userId="34214532-c002-4a9a-b7f5-c3c0742f04cd" providerId="ADAL" clId="{4BD9BCAC-B145-3E51-A725-B6496083B269}" dt="2026-07-27T23:45:48.821" v="337" actId="14100"/>
          <ac:spMkLst>
            <pc:docMk/>
            <pc:sldMk cId="666296866" sldId="1158"/>
            <ac:spMk id="4" creationId="{7C0A0DE3-D5DA-6146-56CF-7CD8671AF488}"/>
          </ac:spMkLst>
        </pc:spChg>
      </pc:sldChg>
      <pc:sldChg chg="modSp mod">
        <pc:chgData name="Lauren Martin" userId="34214532-c002-4a9a-b7f5-c3c0742f04cd" providerId="ADAL" clId="{4BD9BCAC-B145-3E51-A725-B6496083B269}" dt="2026-07-28T00:34:22.178" v="568" actId="1076"/>
        <pc:sldMkLst>
          <pc:docMk/>
          <pc:sldMk cId="739612957" sldId="1161"/>
        </pc:sldMkLst>
        <pc:spChg chg="mod">
          <ac:chgData name="Lauren Martin" userId="34214532-c002-4a9a-b7f5-c3c0742f04cd" providerId="ADAL" clId="{4BD9BCAC-B145-3E51-A725-B6496083B269}" dt="2026-07-28T00:34:22.178" v="568" actId="1076"/>
          <ac:spMkLst>
            <pc:docMk/>
            <pc:sldMk cId="739612957" sldId="1161"/>
            <ac:spMk id="3" creationId="{7C13F3EF-6111-3B8F-E65F-F09AEA314636}"/>
          </ac:spMkLst>
        </pc:spChg>
        <pc:spChg chg="mod">
          <ac:chgData name="Lauren Martin" userId="34214532-c002-4a9a-b7f5-c3c0742f04cd" providerId="ADAL" clId="{4BD9BCAC-B145-3E51-A725-B6496083B269}" dt="2026-07-28T00:34:10.414" v="566" actId="1076"/>
          <ac:spMkLst>
            <pc:docMk/>
            <pc:sldMk cId="739612957" sldId="1161"/>
            <ac:spMk id="4" creationId="{8B7B306D-3845-7B55-7230-7B18992F6E45}"/>
          </ac:spMkLst>
        </pc:spChg>
      </pc:sldChg>
      <pc:sldChg chg="modSp mod">
        <pc:chgData name="Lauren Martin" userId="34214532-c002-4a9a-b7f5-c3c0742f04cd" providerId="ADAL" clId="{4BD9BCAC-B145-3E51-A725-B6496083B269}" dt="2026-07-28T00:33:56.865" v="565" actId="1076"/>
        <pc:sldMkLst>
          <pc:docMk/>
          <pc:sldMk cId="44838698" sldId="1162"/>
        </pc:sldMkLst>
        <pc:spChg chg="mod">
          <ac:chgData name="Lauren Martin" userId="34214532-c002-4a9a-b7f5-c3c0742f04cd" providerId="ADAL" clId="{4BD9BCAC-B145-3E51-A725-B6496083B269}" dt="2026-07-28T00:33:56.865" v="565" actId="1076"/>
          <ac:spMkLst>
            <pc:docMk/>
            <pc:sldMk cId="44838698" sldId="1162"/>
            <ac:spMk id="3" creationId="{212EC615-5B1B-5065-3077-881F9676F6D8}"/>
          </ac:spMkLst>
        </pc:spChg>
        <pc:spChg chg="mod">
          <ac:chgData name="Lauren Martin" userId="34214532-c002-4a9a-b7f5-c3c0742f04cd" providerId="ADAL" clId="{4BD9BCAC-B145-3E51-A725-B6496083B269}" dt="2026-07-28T00:33:49.563" v="564" actId="1076"/>
          <ac:spMkLst>
            <pc:docMk/>
            <pc:sldMk cId="44838698" sldId="1162"/>
            <ac:spMk id="4" creationId="{AF1409D4-206D-DDAB-7C35-CA4958E41884}"/>
          </ac:spMkLst>
        </pc:spChg>
      </pc:sldChg>
      <pc:sldChg chg="modSp mod">
        <pc:chgData name="Lauren Martin" userId="34214532-c002-4a9a-b7f5-c3c0742f04cd" providerId="ADAL" clId="{4BD9BCAC-B145-3E51-A725-B6496083B269}" dt="2026-07-28T00:34:34.908" v="569" actId="108"/>
        <pc:sldMkLst>
          <pc:docMk/>
          <pc:sldMk cId="465587893" sldId="1163"/>
        </pc:sldMkLst>
        <pc:spChg chg="mod">
          <ac:chgData name="Lauren Martin" userId="34214532-c002-4a9a-b7f5-c3c0742f04cd" providerId="ADAL" clId="{4BD9BCAC-B145-3E51-A725-B6496083B269}" dt="2026-07-28T00:34:34.908" v="569" actId="108"/>
          <ac:spMkLst>
            <pc:docMk/>
            <pc:sldMk cId="465587893" sldId="1163"/>
            <ac:spMk id="2" creationId="{00000000-0000-0000-0000-000000000000}"/>
          </ac:spMkLst>
        </pc:spChg>
      </pc:sldChg>
      <pc:sldChg chg="modSp mod">
        <pc:chgData name="Lauren Martin" userId="34214532-c002-4a9a-b7f5-c3c0742f04cd" providerId="ADAL" clId="{4BD9BCAC-B145-3E51-A725-B6496083B269}" dt="2026-07-28T00:36:19.789" v="578" actId="1076"/>
        <pc:sldMkLst>
          <pc:docMk/>
          <pc:sldMk cId="2808476069" sldId="1164"/>
        </pc:sldMkLst>
        <pc:spChg chg="mod">
          <ac:chgData name="Lauren Martin" userId="34214532-c002-4a9a-b7f5-c3c0742f04cd" providerId="ADAL" clId="{4BD9BCAC-B145-3E51-A725-B6496083B269}" dt="2026-07-28T00:36:19.789" v="578" actId="1076"/>
          <ac:spMkLst>
            <pc:docMk/>
            <pc:sldMk cId="2808476069" sldId="1164"/>
            <ac:spMk id="2" creationId="{00000000-0000-0000-0000-000000000000}"/>
          </ac:spMkLst>
        </pc:spChg>
        <pc:spChg chg="mod">
          <ac:chgData name="Lauren Martin" userId="34214532-c002-4a9a-b7f5-c3c0742f04cd" providerId="ADAL" clId="{4BD9BCAC-B145-3E51-A725-B6496083B269}" dt="2026-07-28T00:36:14.009" v="577" actId="1076"/>
          <ac:spMkLst>
            <pc:docMk/>
            <pc:sldMk cId="2808476069" sldId="1164"/>
            <ac:spMk id="3" creationId="{00000000-0000-0000-0000-000000000000}"/>
          </ac:spMkLst>
        </pc:spChg>
      </pc:sldChg>
      <pc:sldChg chg="modSp mod">
        <pc:chgData name="Lauren Martin" userId="34214532-c002-4a9a-b7f5-c3c0742f04cd" providerId="ADAL" clId="{4BD9BCAC-B145-3E51-A725-B6496083B269}" dt="2026-07-27T23:41:33.564" v="283" actId="20577"/>
        <pc:sldMkLst>
          <pc:docMk/>
          <pc:sldMk cId="4110762829" sldId="1165"/>
        </pc:sldMkLst>
        <pc:spChg chg="mod">
          <ac:chgData name="Lauren Martin" userId="34214532-c002-4a9a-b7f5-c3c0742f04cd" providerId="ADAL" clId="{4BD9BCAC-B145-3E51-A725-B6496083B269}" dt="2026-07-27T23:40:45.681" v="276" actId="20577"/>
          <ac:spMkLst>
            <pc:docMk/>
            <pc:sldMk cId="4110762829" sldId="1165"/>
            <ac:spMk id="3" creationId="{00000000-0000-0000-0000-000000000000}"/>
          </ac:spMkLst>
        </pc:spChg>
        <pc:spChg chg="mod">
          <ac:chgData name="Lauren Martin" userId="34214532-c002-4a9a-b7f5-c3c0742f04cd" providerId="ADAL" clId="{4BD9BCAC-B145-3E51-A725-B6496083B269}" dt="2026-07-27T23:41:33.564" v="283" actId="20577"/>
          <ac:spMkLst>
            <pc:docMk/>
            <pc:sldMk cId="4110762829" sldId="1165"/>
            <ac:spMk id="9" creationId="{CDAE8385-2E3C-2899-F513-F9471DAF4FAE}"/>
          </ac:spMkLst>
        </pc:spChg>
      </pc:sldChg>
      <pc:sldChg chg="addSp delSp modSp mod">
        <pc:chgData name="Lauren Martin" userId="34214532-c002-4a9a-b7f5-c3c0742f04cd" providerId="ADAL" clId="{4BD9BCAC-B145-3E51-A725-B6496083B269}" dt="2026-07-28T00:36:32.070" v="579" actId="108"/>
        <pc:sldMkLst>
          <pc:docMk/>
          <pc:sldMk cId="654623777" sldId="1168"/>
        </pc:sldMkLst>
        <pc:spChg chg="mod">
          <ac:chgData name="Lauren Martin" userId="34214532-c002-4a9a-b7f5-c3c0742f04cd" providerId="ADAL" clId="{4BD9BCAC-B145-3E51-A725-B6496083B269}" dt="2026-07-27T23:42:53.731" v="303" actId="20577"/>
          <ac:spMkLst>
            <pc:docMk/>
            <pc:sldMk cId="654623777" sldId="1168"/>
            <ac:spMk id="3" creationId="{F3ABC77F-A785-653E-F132-EC54274C3CC6}"/>
          </ac:spMkLst>
        </pc:spChg>
        <pc:spChg chg="add del mod">
          <ac:chgData name="Lauren Martin" userId="34214532-c002-4a9a-b7f5-c3c0742f04cd" providerId="ADAL" clId="{4BD9BCAC-B145-3E51-A725-B6496083B269}" dt="2026-07-28T00:36:32.070" v="579" actId="108"/>
          <ac:spMkLst>
            <pc:docMk/>
            <pc:sldMk cId="654623777" sldId="1168"/>
            <ac:spMk id="9" creationId="{F9295527-5C7F-8371-091D-588721D3B43D}"/>
          </ac:spMkLst>
        </pc:spChg>
      </pc:sldChg>
      <pc:sldChg chg="modSp mod">
        <pc:chgData name="Lauren Martin" userId="34214532-c002-4a9a-b7f5-c3c0742f04cd" providerId="ADAL" clId="{4BD9BCAC-B145-3E51-A725-B6496083B269}" dt="2026-07-27T23:47:45.423" v="358" actId="20577"/>
        <pc:sldMkLst>
          <pc:docMk/>
          <pc:sldMk cId="303383769" sldId="1170"/>
        </pc:sldMkLst>
        <pc:spChg chg="mod">
          <ac:chgData name="Lauren Martin" userId="34214532-c002-4a9a-b7f5-c3c0742f04cd" providerId="ADAL" clId="{4BD9BCAC-B145-3E51-A725-B6496083B269}" dt="2026-07-27T23:46:13.526" v="351" actId="20577"/>
          <ac:spMkLst>
            <pc:docMk/>
            <pc:sldMk cId="303383769" sldId="1170"/>
            <ac:spMk id="3" creationId="{75882D0F-0826-C649-648B-0C1075CFC63B}"/>
          </ac:spMkLst>
        </pc:spChg>
        <pc:spChg chg="mod">
          <ac:chgData name="Lauren Martin" userId="34214532-c002-4a9a-b7f5-c3c0742f04cd" providerId="ADAL" clId="{4BD9BCAC-B145-3E51-A725-B6496083B269}" dt="2026-07-27T23:47:45.423" v="358" actId="20577"/>
          <ac:spMkLst>
            <pc:docMk/>
            <pc:sldMk cId="303383769" sldId="1170"/>
            <ac:spMk id="9" creationId="{DD7FF513-293E-2F37-DC47-243352E2D391}"/>
          </ac:spMkLst>
        </pc:spChg>
      </pc:sldChg>
      <pc:sldChg chg="modSp mod">
        <pc:chgData name="Lauren Martin" userId="34214532-c002-4a9a-b7f5-c3c0742f04cd" providerId="ADAL" clId="{4BD9BCAC-B145-3E51-A725-B6496083B269}" dt="2026-07-28T00:37:34.934" v="586" actId="1076"/>
        <pc:sldMkLst>
          <pc:docMk/>
          <pc:sldMk cId="3072534831" sldId="1192"/>
        </pc:sldMkLst>
        <pc:spChg chg="mod">
          <ac:chgData name="Lauren Martin" userId="34214532-c002-4a9a-b7f5-c3c0742f04cd" providerId="ADAL" clId="{4BD9BCAC-B145-3E51-A725-B6496083B269}" dt="2026-07-28T00:37:34.934" v="586" actId="1076"/>
          <ac:spMkLst>
            <pc:docMk/>
            <pc:sldMk cId="3072534831" sldId="1192"/>
            <ac:spMk id="2" creationId="{93F294E1-B4C8-90AC-7D2C-E55FA7ADFC45}"/>
          </ac:spMkLst>
        </pc:spChg>
      </pc:sldChg>
      <pc:sldChg chg="modSp mod">
        <pc:chgData name="Lauren Martin" userId="34214532-c002-4a9a-b7f5-c3c0742f04cd" providerId="ADAL" clId="{4BD9BCAC-B145-3E51-A725-B6496083B269}" dt="2026-07-28T00:37:50.303" v="588" actId="14100"/>
        <pc:sldMkLst>
          <pc:docMk/>
          <pc:sldMk cId="1433532390" sldId="1194"/>
        </pc:sldMkLst>
        <pc:spChg chg="mod">
          <ac:chgData name="Lauren Martin" userId="34214532-c002-4a9a-b7f5-c3c0742f04cd" providerId="ADAL" clId="{4BD9BCAC-B145-3E51-A725-B6496083B269}" dt="2026-07-28T00:37:50.303" v="588" actId="14100"/>
          <ac:spMkLst>
            <pc:docMk/>
            <pc:sldMk cId="1433532390" sldId="1194"/>
            <ac:spMk id="3" creationId="{00000000-0000-0000-0000-000000000000}"/>
          </ac:spMkLst>
        </pc:spChg>
      </pc:sldChg>
      <pc:sldChg chg="modSp mod">
        <pc:chgData name="Lauren Martin" userId="34214532-c002-4a9a-b7f5-c3c0742f04cd" providerId="ADAL" clId="{4BD9BCAC-B145-3E51-A725-B6496083B269}" dt="2026-07-27T23:29:09.954" v="186" actId="20577"/>
        <pc:sldMkLst>
          <pc:docMk/>
          <pc:sldMk cId="2615564342" sldId="1197"/>
        </pc:sldMkLst>
        <pc:spChg chg="mod">
          <ac:chgData name="Lauren Martin" userId="34214532-c002-4a9a-b7f5-c3c0742f04cd" providerId="ADAL" clId="{4BD9BCAC-B145-3E51-A725-B6496083B269}" dt="2026-07-27T23:27:02.207" v="46" actId="6549"/>
          <ac:spMkLst>
            <pc:docMk/>
            <pc:sldMk cId="2615564342" sldId="1197"/>
            <ac:spMk id="8" creationId="{7912087A-1A4D-9918-1F75-57904D76CC8F}"/>
          </ac:spMkLst>
        </pc:spChg>
        <pc:graphicFrameChg chg="modGraphic">
          <ac:chgData name="Lauren Martin" userId="34214532-c002-4a9a-b7f5-c3c0742f04cd" providerId="ADAL" clId="{4BD9BCAC-B145-3E51-A725-B6496083B269}" dt="2026-07-27T23:29:09.954" v="186" actId="20577"/>
          <ac:graphicFrameMkLst>
            <pc:docMk/>
            <pc:sldMk cId="2615564342" sldId="1197"/>
            <ac:graphicFrameMk id="6" creationId="{96D40C7E-6458-BAF9-8673-5B48AA0C8152}"/>
          </ac:graphicFrameMkLst>
        </pc:graphicFrameChg>
      </pc:sldChg>
      <pc:sldChg chg="modSp mod">
        <pc:chgData name="Lauren Martin" userId="34214532-c002-4a9a-b7f5-c3c0742f04cd" providerId="ADAL" clId="{4BD9BCAC-B145-3E51-A725-B6496083B269}" dt="2026-07-28T00:27:16.509" v="479" actId="20577"/>
        <pc:sldMkLst>
          <pc:docMk/>
          <pc:sldMk cId="867282222" sldId="1199"/>
        </pc:sldMkLst>
        <pc:spChg chg="mod">
          <ac:chgData name="Lauren Martin" userId="34214532-c002-4a9a-b7f5-c3c0742f04cd" providerId="ADAL" clId="{4BD9BCAC-B145-3E51-A725-B6496083B269}" dt="2026-07-28T00:27:16.509" v="479" actId="20577"/>
          <ac:spMkLst>
            <pc:docMk/>
            <pc:sldMk cId="867282222" sldId="1199"/>
            <ac:spMk id="7" creationId="{FBCFD97D-2C97-37FF-356C-A993317B1DEE}"/>
          </ac:spMkLst>
        </pc:spChg>
      </pc:sldChg>
      <pc:sldChg chg="modSp mod">
        <pc:chgData name="Lauren Martin" userId="34214532-c002-4a9a-b7f5-c3c0742f04cd" providerId="ADAL" clId="{4BD9BCAC-B145-3E51-A725-B6496083B269}" dt="2026-07-27T23:26:34.012" v="38" actId="6549"/>
        <pc:sldMkLst>
          <pc:docMk/>
          <pc:sldMk cId="148378552" sldId="1204"/>
        </pc:sldMkLst>
        <pc:spChg chg="mod">
          <ac:chgData name="Lauren Martin" userId="34214532-c002-4a9a-b7f5-c3c0742f04cd" providerId="ADAL" clId="{4BD9BCAC-B145-3E51-A725-B6496083B269}" dt="2026-07-27T23:26:34.012" v="38" actId="6549"/>
          <ac:spMkLst>
            <pc:docMk/>
            <pc:sldMk cId="148378552" sldId="1204"/>
            <ac:spMk id="5" creationId="{7C4E8C59-1E60-BED3-66A7-7C140E6271EF}"/>
          </ac:spMkLst>
        </pc:spChg>
      </pc:sldChg>
      <pc:sldChg chg="addSp delSp modSp mod">
        <pc:chgData name="Lauren Martin" userId="34214532-c002-4a9a-b7f5-c3c0742f04cd" providerId="ADAL" clId="{4BD9BCAC-B145-3E51-A725-B6496083B269}" dt="2026-07-27T23:42:20.568" v="288" actId="1076"/>
        <pc:sldMkLst>
          <pc:docMk/>
          <pc:sldMk cId="1218467501" sldId="1205"/>
        </pc:sldMkLst>
        <pc:spChg chg="add">
          <ac:chgData name="Lauren Martin" userId="34214532-c002-4a9a-b7f5-c3c0742f04cd" providerId="ADAL" clId="{4BD9BCAC-B145-3E51-A725-B6496083B269}" dt="2026-07-27T23:42:09.112" v="287" actId="22"/>
          <ac:spMkLst>
            <pc:docMk/>
            <pc:sldMk cId="1218467501" sldId="1205"/>
            <ac:spMk id="5" creationId="{990ED64D-EE7C-A1ED-AFF7-AD247AB775BE}"/>
          </ac:spMkLst>
        </pc:spChg>
        <pc:spChg chg="mod">
          <ac:chgData name="Lauren Martin" userId="34214532-c002-4a9a-b7f5-c3c0742f04cd" providerId="ADAL" clId="{4BD9BCAC-B145-3E51-A725-B6496083B269}" dt="2026-07-27T23:42:20.568" v="288" actId="1076"/>
          <ac:spMkLst>
            <pc:docMk/>
            <pc:sldMk cId="1218467501" sldId="1205"/>
            <ac:spMk id="7" creationId="{25A8C497-2511-1531-E4E2-5C4690786573}"/>
          </ac:spMkLst>
        </pc:spChg>
      </pc:sldChg>
      <pc:sldChg chg="modSp mod">
        <pc:chgData name="Lauren Martin" userId="34214532-c002-4a9a-b7f5-c3c0742f04cd" providerId="ADAL" clId="{4BD9BCAC-B145-3E51-A725-B6496083B269}" dt="2026-07-28T00:35:05.307" v="573" actId="207"/>
        <pc:sldMkLst>
          <pc:docMk/>
          <pc:sldMk cId="2056574046" sldId="1219"/>
        </pc:sldMkLst>
        <pc:spChg chg="mod">
          <ac:chgData name="Lauren Martin" userId="34214532-c002-4a9a-b7f5-c3c0742f04cd" providerId="ADAL" clId="{4BD9BCAC-B145-3E51-A725-B6496083B269}" dt="2026-07-28T00:35:05.307" v="573" actId="207"/>
          <ac:spMkLst>
            <pc:docMk/>
            <pc:sldMk cId="2056574046" sldId="1219"/>
            <ac:spMk id="3" creationId="{5CBC1612-C452-68BB-BE09-D9BEC639F6CA}"/>
          </ac:spMkLst>
        </pc:spChg>
      </pc:sldChg>
      <pc:sldChg chg="modSp mod">
        <pc:chgData name="Lauren Martin" userId="34214532-c002-4a9a-b7f5-c3c0742f04cd" providerId="ADAL" clId="{4BD9BCAC-B145-3E51-A725-B6496083B269}" dt="2026-07-27T23:48:02.986" v="360" actId="21"/>
        <pc:sldMkLst>
          <pc:docMk/>
          <pc:sldMk cId="666485013" sldId="1226"/>
        </pc:sldMkLst>
        <pc:spChg chg="mod">
          <ac:chgData name="Lauren Martin" userId="34214532-c002-4a9a-b7f5-c3c0742f04cd" providerId="ADAL" clId="{4BD9BCAC-B145-3E51-A725-B6496083B269}" dt="2026-07-27T23:48:02.986" v="360" actId="21"/>
          <ac:spMkLst>
            <pc:docMk/>
            <pc:sldMk cId="666485013" sldId="1226"/>
            <ac:spMk id="7" creationId="{A6BB2D50-78FC-7AE2-8FEA-C68C954EA354}"/>
          </ac:spMkLst>
        </pc:spChg>
      </pc:sldChg>
      <pc:sldChg chg="modSp mod">
        <pc:chgData name="Lauren Martin" userId="34214532-c002-4a9a-b7f5-c3c0742f04cd" providerId="ADAL" clId="{4BD9BCAC-B145-3E51-A725-B6496083B269}" dt="2026-07-27T23:49:15.097" v="375" actId="20577"/>
        <pc:sldMkLst>
          <pc:docMk/>
          <pc:sldMk cId="3605535111" sldId="1240"/>
        </pc:sldMkLst>
        <pc:spChg chg="mod">
          <ac:chgData name="Lauren Martin" userId="34214532-c002-4a9a-b7f5-c3c0742f04cd" providerId="ADAL" clId="{4BD9BCAC-B145-3E51-A725-B6496083B269}" dt="2026-07-27T23:48:35.541" v="368" actId="6549"/>
          <ac:spMkLst>
            <pc:docMk/>
            <pc:sldMk cId="3605535111" sldId="1240"/>
            <ac:spMk id="6" creationId="{05648C0E-612C-79F1-0955-56E6C1984DCE}"/>
          </ac:spMkLst>
        </pc:spChg>
        <pc:spChg chg="mod">
          <ac:chgData name="Lauren Martin" userId="34214532-c002-4a9a-b7f5-c3c0742f04cd" providerId="ADAL" clId="{4BD9BCAC-B145-3E51-A725-B6496083B269}" dt="2026-07-27T23:49:15.097" v="375" actId="20577"/>
          <ac:spMkLst>
            <pc:docMk/>
            <pc:sldMk cId="3605535111" sldId="1240"/>
            <ac:spMk id="8" creationId="{47438BB5-EF80-B605-66FE-CB370FD09716}"/>
          </ac:spMkLst>
        </pc:spChg>
      </pc:sldChg>
      <pc:sldChg chg="modSp mod">
        <pc:chgData name="Lauren Martin" userId="34214532-c002-4a9a-b7f5-c3c0742f04cd" providerId="ADAL" clId="{4BD9BCAC-B145-3E51-A725-B6496083B269}" dt="2026-07-28T00:31:24.436" v="551" actId="22"/>
        <pc:sldMkLst>
          <pc:docMk/>
          <pc:sldMk cId="3032060733" sldId="1245"/>
        </pc:sldMkLst>
        <pc:spChg chg="mod">
          <ac:chgData name="Lauren Martin" userId="34214532-c002-4a9a-b7f5-c3c0742f04cd" providerId="ADAL" clId="{4BD9BCAC-B145-3E51-A725-B6496083B269}" dt="2026-07-28T00:31:24.436" v="551" actId="22"/>
          <ac:spMkLst>
            <pc:docMk/>
            <pc:sldMk cId="3032060733" sldId="1245"/>
            <ac:spMk id="2" creationId="{C7414CAA-9399-3EAB-B38A-C0ADCCB4953C}"/>
          </ac:spMkLst>
        </pc:spChg>
      </pc:sldChg>
      <pc:sldChg chg="modSp mod">
        <pc:chgData name="Lauren Martin" userId="34214532-c002-4a9a-b7f5-c3c0742f04cd" providerId="ADAL" clId="{4BD9BCAC-B145-3E51-A725-B6496083B269}" dt="2026-07-27T23:48:19.695" v="362" actId="22"/>
        <pc:sldMkLst>
          <pc:docMk/>
          <pc:sldMk cId="4193407377" sldId="1246"/>
        </pc:sldMkLst>
        <pc:spChg chg="mod">
          <ac:chgData name="Lauren Martin" userId="34214532-c002-4a9a-b7f5-c3c0742f04cd" providerId="ADAL" clId="{4BD9BCAC-B145-3E51-A725-B6496083B269}" dt="2026-07-27T23:48:19.695" v="362" actId="22"/>
          <ac:spMkLst>
            <pc:docMk/>
            <pc:sldMk cId="4193407377" sldId="1246"/>
            <ac:spMk id="7" creationId="{95C9312F-D853-BC6E-C056-B8CE3977FC2A}"/>
          </ac:spMkLst>
        </pc:spChg>
      </pc:sldChg>
      <pc:sldChg chg="modSp mod">
        <pc:chgData name="Lauren Martin" userId="34214532-c002-4a9a-b7f5-c3c0742f04cd" providerId="ADAL" clId="{4BD9BCAC-B145-3E51-A725-B6496083B269}" dt="2026-07-27T23:49:54.183" v="381" actId="22"/>
        <pc:sldMkLst>
          <pc:docMk/>
          <pc:sldMk cId="1611861582" sldId="1247"/>
        </pc:sldMkLst>
        <pc:spChg chg="mod">
          <ac:chgData name="Lauren Martin" userId="34214532-c002-4a9a-b7f5-c3c0742f04cd" providerId="ADAL" clId="{4BD9BCAC-B145-3E51-A725-B6496083B269}" dt="2026-07-27T23:49:54.183" v="381" actId="22"/>
          <ac:spMkLst>
            <pc:docMk/>
            <pc:sldMk cId="1611861582" sldId="1247"/>
            <ac:spMk id="6" creationId="{2BF39A55-7C81-40AC-0765-130E28B7A150}"/>
          </ac:spMkLst>
        </pc:spChg>
      </pc:sldChg>
    </pc:docChg>
  </pc:docChgLst>
  <pc:docChgLst>
    <pc:chgData name="Kristine" userId="S::kncairns64_gmail.com#ext#@dioceseofbrisbane.onmicrosoft.com::75b3fe38-61fa-4d99-a205-52387dc7842d" providerId="AD" clId="Web-{61BB12B9-8201-DF4C-0AE8-482A160A5AC1}"/>
    <pc:docChg chg="modSld">
      <pc:chgData name="Kristine" userId="S::kncairns64_gmail.com#ext#@dioceseofbrisbane.onmicrosoft.com::75b3fe38-61fa-4d99-a205-52387dc7842d" providerId="AD" clId="Web-{61BB12B9-8201-DF4C-0AE8-482A160A5AC1}" dt="2026-07-30T06:39:09.334" v="52" actId="1076"/>
      <pc:docMkLst>
        <pc:docMk/>
      </pc:docMkLst>
      <pc:sldChg chg="modSp">
        <pc:chgData name="Kristine" userId="S::kncairns64_gmail.com#ext#@dioceseofbrisbane.onmicrosoft.com::75b3fe38-61fa-4d99-a205-52387dc7842d" providerId="AD" clId="Web-{61BB12B9-8201-DF4C-0AE8-482A160A5AC1}" dt="2026-07-30T06:33:44.931" v="1" actId="20577"/>
        <pc:sldMkLst>
          <pc:docMk/>
          <pc:sldMk cId="3589267713" sldId="1020"/>
        </pc:sldMkLst>
        <pc:spChg chg="mod">
          <ac:chgData name="Kristine" userId="S::kncairns64_gmail.com#ext#@dioceseofbrisbane.onmicrosoft.com::75b3fe38-61fa-4d99-a205-52387dc7842d" providerId="AD" clId="Web-{61BB12B9-8201-DF4C-0AE8-482A160A5AC1}" dt="2026-07-30T06:33:44.931" v="1" actId="20577"/>
          <ac:spMkLst>
            <pc:docMk/>
            <pc:sldMk cId="3589267713" sldId="1020"/>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5:54.514" v="25" actId="20577"/>
        <pc:sldMkLst>
          <pc:docMk/>
          <pc:sldMk cId="2808476069" sldId="1164"/>
        </pc:sldMkLst>
        <pc:spChg chg="mod">
          <ac:chgData name="Kristine" userId="S::kncairns64_gmail.com#ext#@dioceseofbrisbane.onmicrosoft.com::75b3fe38-61fa-4d99-a205-52387dc7842d" providerId="AD" clId="Web-{61BB12B9-8201-DF4C-0AE8-482A160A5AC1}" dt="2026-07-30T06:35:54.514" v="25" actId="20577"/>
          <ac:spMkLst>
            <pc:docMk/>
            <pc:sldMk cId="2808476069" sldId="1164"/>
            <ac:spMk id="2" creationId="{00000000-0000-0000-0000-000000000000}"/>
          </ac:spMkLst>
        </pc:spChg>
      </pc:sldChg>
      <pc:sldChg chg="modSp">
        <pc:chgData name="Kristine" userId="S::kncairns64_gmail.com#ext#@dioceseofbrisbane.onmicrosoft.com::75b3fe38-61fa-4d99-a205-52387dc7842d" providerId="AD" clId="Web-{61BB12B9-8201-DF4C-0AE8-482A160A5AC1}" dt="2026-07-30T06:36:46.204" v="32" actId="1076"/>
        <pc:sldMkLst>
          <pc:docMk/>
          <pc:sldMk cId="4110762829" sldId="1165"/>
        </pc:sldMkLst>
        <pc:spChg chg="mod">
          <ac:chgData name="Kristine" userId="S::kncairns64_gmail.com#ext#@dioceseofbrisbane.onmicrosoft.com::75b3fe38-61fa-4d99-a205-52387dc7842d" providerId="AD" clId="Web-{61BB12B9-8201-DF4C-0AE8-482A160A5AC1}" dt="2026-07-30T06:36:46.204" v="32" actId="1076"/>
          <ac:spMkLst>
            <pc:docMk/>
            <pc:sldMk cId="4110762829" sldId="1165"/>
            <ac:spMk id="9" creationId="{CDAE8385-2E3C-2899-F513-F9471DAF4FAE}"/>
          </ac:spMkLst>
        </pc:spChg>
      </pc:sldChg>
      <pc:sldChg chg="modSp">
        <pc:chgData name="Kristine" userId="S::kncairns64_gmail.com#ext#@dioceseofbrisbane.onmicrosoft.com::75b3fe38-61fa-4d99-a205-52387dc7842d" providerId="AD" clId="Web-{61BB12B9-8201-DF4C-0AE8-482A160A5AC1}" dt="2026-07-30T06:38:45.037" v="47" actId="20577"/>
        <pc:sldMkLst>
          <pc:docMk/>
          <pc:sldMk cId="2853581768" sldId="1193"/>
        </pc:sldMkLst>
        <pc:spChg chg="mod">
          <ac:chgData name="Kristine" userId="S::kncairns64_gmail.com#ext#@dioceseofbrisbane.onmicrosoft.com::75b3fe38-61fa-4d99-a205-52387dc7842d" providerId="AD" clId="Web-{61BB12B9-8201-DF4C-0AE8-482A160A5AC1}" dt="2026-07-30T06:38:45.037" v="47" actId="20577"/>
          <ac:spMkLst>
            <pc:docMk/>
            <pc:sldMk cId="2853581768" sldId="1193"/>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9:09.334" v="52" actId="1076"/>
        <pc:sldMkLst>
          <pc:docMk/>
          <pc:sldMk cId="1433532390" sldId="1194"/>
        </pc:sldMkLst>
        <pc:spChg chg="mod">
          <ac:chgData name="Kristine" userId="S::kncairns64_gmail.com#ext#@dioceseofbrisbane.onmicrosoft.com::75b3fe38-61fa-4d99-a205-52387dc7842d" providerId="AD" clId="Web-{61BB12B9-8201-DF4C-0AE8-482A160A5AC1}" dt="2026-07-30T06:39:09.334" v="52" actId="1076"/>
          <ac:spMkLst>
            <pc:docMk/>
            <pc:sldMk cId="1433532390" sldId="1194"/>
            <ac:spMk id="3" creationId="{00000000-0000-0000-0000-000000000000}"/>
          </ac:spMkLst>
        </pc:spChg>
      </pc:sldChg>
      <pc:sldChg chg="modSp">
        <pc:chgData name="Kristine" userId="S::kncairns64_gmail.com#ext#@dioceseofbrisbane.onmicrosoft.com::75b3fe38-61fa-4d99-a205-52387dc7842d" providerId="AD" clId="Web-{61BB12B9-8201-DF4C-0AE8-482A160A5AC1}" dt="2026-07-30T06:33:03.539" v="0" actId="20577"/>
        <pc:sldMkLst>
          <pc:docMk/>
          <pc:sldMk cId="148378552" sldId="1204"/>
        </pc:sldMkLst>
        <pc:spChg chg="mod">
          <ac:chgData name="Kristine" userId="S::kncairns64_gmail.com#ext#@dioceseofbrisbane.onmicrosoft.com::75b3fe38-61fa-4d99-a205-52387dc7842d" providerId="AD" clId="Web-{61BB12B9-8201-DF4C-0AE8-482A160A5AC1}" dt="2026-07-30T06:33:03.539" v="0" actId="20577"/>
          <ac:spMkLst>
            <pc:docMk/>
            <pc:sldMk cId="148378552" sldId="1204"/>
            <ac:spMk id="5" creationId="{7C4E8C59-1E60-BED3-66A7-7C140E6271EF}"/>
          </ac:spMkLst>
        </pc:spChg>
      </pc:sldChg>
      <pc:sldChg chg="modSp">
        <pc:chgData name="Kristine" userId="S::kncairns64_gmail.com#ext#@dioceseofbrisbane.onmicrosoft.com::75b3fe38-61fa-4d99-a205-52387dc7842d" providerId="AD" clId="Web-{61BB12B9-8201-DF4C-0AE8-482A160A5AC1}" dt="2026-07-30T06:36:23.828" v="28" actId="20577"/>
        <pc:sldMkLst>
          <pc:docMk/>
          <pc:sldMk cId="1218467501" sldId="1205"/>
        </pc:sldMkLst>
        <pc:spChg chg="mod">
          <ac:chgData name="Kristine" userId="S::kncairns64_gmail.com#ext#@dioceseofbrisbane.onmicrosoft.com::75b3fe38-61fa-4d99-a205-52387dc7842d" providerId="AD" clId="Web-{61BB12B9-8201-DF4C-0AE8-482A160A5AC1}" dt="2026-07-30T06:36:23.828" v="28" actId="20577"/>
          <ac:spMkLst>
            <pc:docMk/>
            <pc:sldMk cId="1218467501" sldId="1205"/>
            <ac:spMk id="7" creationId="{25A8C497-2511-1531-E4E2-5C4690786573}"/>
          </ac:spMkLst>
        </pc:spChg>
      </pc:sldChg>
      <pc:sldChg chg="modSp">
        <pc:chgData name="Kristine" userId="S::kncairns64_gmail.com#ext#@dioceseofbrisbane.onmicrosoft.com::75b3fe38-61fa-4d99-a205-52387dc7842d" providerId="AD" clId="Web-{61BB12B9-8201-DF4C-0AE8-482A160A5AC1}" dt="2026-07-30T06:37:52.253" v="38" actId="20577"/>
        <pc:sldMkLst>
          <pc:docMk/>
          <pc:sldMk cId="3122305170" sldId="1218"/>
        </pc:sldMkLst>
        <pc:spChg chg="mod">
          <ac:chgData name="Kristine" userId="S::kncairns64_gmail.com#ext#@dioceseofbrisbane.onmicrosoft.com::75b3fe38-61fa-4d99-a205-52387dc7842d" providerId="AD" clId="Web-{61BB12B9-8201-DF4C-0AE8-482A160A5AC1}" dt="2026-07-30T06:37:52.253" v="38" actId="20577"/>
          <ac:spMkLst>
            <pc:docMk/>
            <pc:sldMk cId="3122305170" sldId="1218"/>
            <ac:spMk id="4" creationId="{A64D88EB-19E9-D602-EC87-E7A60CB2FF65}"/>
          </ac:spMkLst>
        </pc:spChg>
      </pc:sldChg>
      <pc:sldChg chg="modSp">
        <pc:chgData name="Kristine" userId="S::kncairns64_gmail.com#ext#@dioceseofbrisbane.onmicrosoft.com::75b3fe38-61fa-4d99-a205-52387dc7842d" providerId="AD" clId="Web-{61BB12B9-8201-DF4C-0AE8-482A160A5AC1}" dt="2026-07-30T06:34:26.870" v="12" actId="20577"/>
        <pc:sldMkLst>
          <pc:docMk/>
          <pc:sldMk cId="2056574046" sldId="1219"/>
        </pc:sldMkLst>
        <pc:spChg chg="mod">
          <ac:chgData name="Kristine" userId="S::kncairns64_gmail.com#ext#@dioceseofbrisbane.onmicrosoft.com::75b3fe38-61fa-4d99-a205-52387dc7842d" providerId="AD" clId="Web-{61BB12B9-8201-DF4C-0AE8-482A160A5AC1}" dt="2026-07-30T06:34:26.870" v="12" actId="20577"/>
          <ac:spMkLst>
            <pc:docMk/>
            <pc:sldMk cId="2056574046" sldId="1219"/>
            <ac:spMk id="3" creationId="{5CBC1612-C452-68BB-BE09-D9BEC639F6CA}"/>
          </ac:spMkLst>
        </pc:spChg>
      </pc:sldChg>
      <pc:sldChg chg="modSp">
        <pc:chgData name="Kristine" userId="S::kncairns64_gmail.com#ext#@dioceseofbrisbane.onmicrosoft.com::75b3fe38-61fa-4d99-a205-52387dc7842d" providerId="AD" clId="Web-{61BB12B9-8201-DF4C-0AE8-482A160A5AC1}" dt="2026-07-30T06:37:22.705" v="34" actId="1076"/>
        <pc:sldMkLst>
          <pc:docMk/>
          <pc:sldMk cId="4193407377" sldId="1246"/>
        </pc:sldMkLst>
        <pc:spChg chg="mod">
          <ac:chgData name="Kristine" userId="S::kncairns64_gmail.com#ext#@dioceseofbrisbane.onmicrosoft.com::75b3fe38-61fa-4d99-a205-52387dc7842d" providerId="AD" clId="Web-{61BB12B9-8201-DF4C-0AE8-482A160A5AC1}" dt="2026-07-30T06:37:22.705" v="34" actId="1076"/>
          <ac:spMkLst>
            <pc:docMk/>
            <pc:sldMk cId="4193407377" sldId="1246"/>
            <ac:spMk id="7" creationId="{95C9312F-D853-BC6E-C056-B8CE3977FC2A}"/>
          </ac:spMkLst>
        </pc:spChg>
      </pc:sldChg>
    </pc:docChg>
  </pc:docChgLst>
  <pc:docChgLst>
    <pc:chgData name="Kristine" userId="S::kncairns64_gmail.com#ext#@dioceseofbrisbane.onmicrosoft.com::75b3fe38-61fa-4d99-a205-52387dc7842d" providerId="AD" clId="Web-{15C2C6E4-5C06-6ADC-75A6-35ED3628DBFD}"/>
    <pc:docChg chg="modSld">
      <pc:chgData name="Kristine" userId="S::kncairns64_gmail.com#ext#@dioceseofbrisbane.onmicrosoft.com::75b3fe38-61fa-4d99-a205-52387dc7842d" providerId="AD" clId="Web-{15C2C6E4-5C06-6ADC-75A6-35ED3628DBFD}" dt="2026-08-12T22:08:52.606" v="16" actId="20577"/>
      <pc:docMkLst>
        <pc:docMk/>
      </pc:docMkLst>
      <pc:sldChg chg="modSp">
        <pc:chgData name="Kristine" userId="S::kncairns64_gmail.com#ext#@dioceseofbrisbane.onmicrosoft.com::75b3fe38-61fa-4d99-a205-52387dc7842d" providerId="AD" clId="Web-{15C2C6E4-5C06-6ADC-75A6-35ED3628DBFD}" dt="2026-08-12T22:08:07.215" v="11" actId="20577"/>
        <pc:sldMkLst>
          <pc:docMk/>
          <pc:sldMk cId="1921818705" sldId="731"/>
        </pc:sldMkLst>
        <pc:spChg chg="mod">
          <ac:chgData name="Kristine" userId="S::kncairns64_gmail.com#ext#@dioceseofbrisbane.onmicrosoft.com::75b3fe38-61fa-4d99-a205-52387dc7842d" providerId="AD" clId="Web-{15C2C6E4-5C06-6ADC-75A6-35ED3628DBFD}" dt="2026-08-12T22:08:07.215" v="11" actId="20577"/>
          <ac:spMkLst>
            <pc:docMk/>
            <pc:sldMk cId="1921818705" sldId="731"/>
            <ac:spMk id="2" creationId="{FBE6943D-06C5-A55E-9B43-20282BBA08ED}"/>
          </ac:spMkLst>
        </pc:spChg>
      </pc:sldChg>
      <pc:sldChg chg="modSp">
        <pc:chgData name="Kristine" userId="S::kncairns64_gmail.com#ext#@dioceseofbrisbane.onmicrosoft.com::75b3fe38-61fa-4d99-a205-52387dc7842d" providerId="AD" clId="Web-{15C2C6E4-5C06-6ADC-75A6-35ED3628DBFD}" dt="2026-08-12T22:08:34.278" v="15" actId="1076"/>
        <pc:sldMkLst>
          <pc:docMk/>
          <pc:sldMk cId="1934760328" sldId="1026"/>
        </pc:sldMkLst>
        <pc:spChg chg="mod">
          <ac:chgData name="Kristine" userId="S::kncairns64_gmail.com#ext#@dioceseofbrisbane.onmicrosoft.com::75b3fe38-61fa-4d99-a205-52387dc7842d" providerId="AD" clId="Web-{15C2C6E4-5C06-6ADC-75A6-35ED3628DBFD}" dt="2026-08-12T22:08:34.278" v="15" actId="1076"/>
          <ac:spMkLst>
            <pc:docMk/>
            <pc:sldMk cId="1934760328" sldId="1026"/>
            <ac:spMk id="7" creationId="{1C23FADD-5194-6984-28FE-BD4DD4FF967A}"/>
          </ac:spMkLst>
        </pc:spChg>
      </pc:sldChg>
      <pc:sldChg chg="modSp">
        <pc:chgData name="Kristine" userId="S::kncairns64_gmail.com#ext#@dioceseofbrisbane.onmicrosoft.com::75b3fe38-61fa-4d99-a205-52387dc7842d" providerId="AD" clId="Web-{15C2C6E4-5C06-6ADC-75A6-35ED3628DBFD}" dt="2026-08-12T22:06:43.636" v="2" actId="20577"/>
        <pc:sldMkLst>
          <pc:docMk/>
          <pc:sldMk cId="4277421831" sldId="1102"/>
        </pc:sldMkLst>
        <pc:spChg chg="mod">
          <ac:chgData name="Kristine" userId="S::kncairns64_gmail.com#ext#@dioceseofbrisbane.onmicrosoft.com::75b3fe38-61fa-4d99-a205-52387dc7842d" providerId="AD" clId="Web-{15C2C6E4-5C06-6ADC-75A6-35ED3628DBFD}" dt="2026-08-12T22:06:43.636" v="2" actId="20577"/>
          <ac:spMkLst>
            <pc:docMk/>
            <pc:sldMk cId="4277421831" sldId="1102"/>
            <ac:spMk id="3" creationId="{5D1FD83D-10E0-228D-7DDC-F0371A5CC75D}"/>
          </ac:spMkLst>
        </pc:spChg>
      </pc:sldChg>
      <pc:sldChg chg="modSp">
        <pc:chgData name="Kristine" userId="S::kncairns64_gmail.com#ext#@dioceseofbrisbane.onmicrosoft.com::75b3fe38-61fa-4d99-a205-52387dc7842d" providerId="AD" clId="Web-{15C2C6E4-5C06-6ADC-75A6-35ED3628DBFD}" dt="2026-08-12T22:07:17.183" v="5" actId="20577"/>
        <pc:sldMkLst>
          <pc:docMk/>
          <pc:sldMk cId="2808476069" sldId="1164"/>
        </pc:sldMkLst>
        <pc:spChg chg="mod">
          <ac:chgData name="Kristine" userId="S::kncairns64_gmail.com#ext#@dioceseofbrisbane.onmicrosoft.com::75b3fe38-61fa-4d99-a205-52387dc7842d" providerId="AD" clId="Web-{15C2C6E4-5C06-6ADC-75A6-35ED3628DBFD}" dt="2026-08-12T22:07:17.183" v="5" actId="20577"/>
          <ac:spMkLst>
            <pc:docMk/>
            <pc:sldMk cId="2808476069" sldId="1164"/>
            <ac:spMk id="2" creationId="{00000000-0000-0000-0000-000000000000}"/>
          </ac:spMkLst>
        </pc:spChg>
      </pc:sldChg>
      <pc:sldChg chg="modSp">
        <pc:chgData name="Kristine" userId="S::kncairns64_gmail.com#ext#@dioceseofbrisbane.onmicrosoft.com::75b3fe38-61fa-4d99-a205-52387dc7842d" providerId="AD" clId="Web-{15C2C6E4-5C06-6ADC-75A6-35ED3628DBFD}" dt="2026-08-12T22:07:52.871" v="10" actId="20577"/>
        <pc:sldMkLst>
          <pc:docMk/>
          <pc:sldMk cId="2104720365" sldId="1179"/>
        </pc:sldMkLst>
        <pc:spChg chg="mod">
          <ac:chgData name="Kristine" userId="S::kncairns64_gmail.com#ext#@dioceseofbrisbane.onmicrosoft.com::75b3fe38-61fa-4d99-a205-52387dc7842d" providerId="AD" clId="Web-{15C2C6E4-5C06-6ADC-75A6-35ED3628DBFD}" dt="2026-08-12T22:07:52.871" v="10" actId="20577"/>
          <ac:spMkLst>
            <pc:docMk/>
            <pc:sldMk cId="2104720365" sldId="1179"/>
            <ac:spMk id="3" creationId="{3B431639-ED23-448F-AED9-9F17CE38DE4F}"/>
          </ac:spMkLst>
        </pc:spChg>
      </pc:sldChg>
      <pc:sldChg chg="modSp">
        <pc:chgData name="Kristine" userId="S::kncairns64_gmail.com#ext#@dioceseofbrisbane.onmicrosoft.com::75b3fe38-61fa-4d99-a205-52387dc7842d" providerId="AD" clId="Web-{15C2C6E4-5C06-6ADC-75A6-35ED3628DBFD}" dt="2026-08-12T22:08:52.606" v="16" actId="20577"/>
        <pc:sldMkLst>
          <pc:docMk/>
          <pc:sldMk cId="3072534831" sldId="1192"/>
        </pc:sldMkLst>
        <pc:spChg chg="mod">
          <ac:chgData name="Kristine" userId="S::kncairns64_gmail.com#ext#@dioceseofbrisbane.onmicrosoft.com::75b3fe38-61fa-4d99-a205-52387dc7842d" providerId="AD" clId="Web-{15C2C6E4-5C06-6ADC-75A6-35ED3628DBFD}" dt="2026-08-12T22:08:52.606" v="16" actId="20577"/>
          <ac:spMkLst>
            <pc:docMk/>
            <pc:sldMk cId="3072534831" sldId="1192"/>
            <ac:spMk id="2" creationId="{93F294E1-B4C8-90AC-7D2C-E55FA7ADFC45}"/>
          </ac:spMkLst>
        </pc:spChg>
      </pc:sldChg>
      <pc:sldChg chg="modSp">
        <pc:chgData name="Kristine" userId="S::kncairns64_gmail.com#ext#@dioceseofbrisbane.onmicrosoft.com::75b3fe38-61fa-4d99-a205-52387dc7842d" providerId="AD" clId="Web-{15C2C6E4-5C06-6ADC-75A6-35ED3628DBFD}" dt="2026-08-12T22:07:00.339" v="4" actId="20577"/>
        <pc:sldMkLst>
          <pc:docMk/>
          <pc:sldMk cId="2056574046" sldId="1219"/>
        </pc:sldMkLst>
        <pc:spChg chg="mod">
          <ac:chgData name="Kristine" userId="S::kncairns64_gmail.com#ext#@dioceseofbrisbane.onmicrosoft.com::75b3fe38-61fa-4d99-a205-52387dc7842d" providerId="AD" clId="Web-{15C2C6E4-5C06-6ADC-75A6-35ED3628DBFD}" dt="2026-08-12T22:07:00.339" v="4" actId="20577"/>
          <ac:spMkLst>
            <pc:docMk/>
            <pc:sldMk cId="2056574046" sldId="1219"/>
            <ac:spMk id="3" creationId="{5CBC1612-C452-68BB-BE09-D9BEC639F6C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sz="quarter" idx="1"/>
          </p:nvPr>
        </p:nvSpPr>
        <p:spPr>
          <a:xfrm>
            <a:off x="3884614" y="0"/>
            <a:ext cx="2971800" cy="465693"/>
          </a:xfrm>
          <a:prstGeom prst="rect">
            <a:avLst/>
          </a:prstGeom>
        </p:spPr>
        <p:txBody>
          <a:bodyPr vert="horz" lIns="88410" tIns="44206" rIns="88410" bIns="44206" rtlCol="0"/>
          <a:lstStyle>
            <a:lvl1pPr algn="r">
              <a:defRPr sz="1100"/>
            </a:lvl1pPr>
          </a:lstStyle>
          <a:p>
            <a:fld id="{FFEE4A6F-2ABE-42B1-9FDF-BCF81D1B941E}" type="datetimeFigureOut">
              <a:rPr lang="en-AU" smtClean="0"/>
              <a:t>20/08/2026</a:t>
            </a:fld>
            <a:endParaRPr lang="en-AU"/>
          </a:p>
        </p:txBody>
      </p:sp>
      <p:sp>
        <p:nvSpPr>
          <p:cNvPr id="4" name="Footer Placeholder 3"/>
          <p:cNvSpPr>
            <a:spLocks noGrp="1"/>
          </p:cNvSpPr>
          <p:nvPr>
            <p:ph type="ftr" sz="quarter" idx="2"/>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5" name="Slide Number Placeholder 4"/>
          <p:cNvSpPr>
            <a:spLocks noGrp="1"/>
          </p:cNvSpPr>
          <p:nvPr>
            <p:ph type="sldNum" sz="quarter" idx="3"/>
          </p:nvPr>
        </p:nvSpPr>
        <p:spPr>
          <a:xfrm>
            <a:off x="3884614" y="8846553"/>
            <a:ext cx="2971800" cy="465693"/>
          </a:xfrm>
          <a:prstGeom prst="rect">
            <a:avLst/>
          </a:prstGeom>
        </p:spPr>
        <p:txBody>
          <a:bodyPr vert="horz" lIns="88410" tIns="44206" rIns="88410" bIns="44206" rtlCol="0" anchor="b"/>
          <a:lstStyle>
            <a:lvl1pPr algn="r">
              <a:defRPr sz="1100"/>
            </a:lvl1pPr>
          </a:lstStyle>
          <a:p>
            <a:fld id="{EB742345-020E-4B9C-B64C-79CA4B135A1F}" type="slidenum">
              <a:rPr lang="en-AU" smtClean="0"/>
              <a:t>‹#›</a:t>
            </a:fld>
            <a:endParaRPr lang="en-AU"/>
          </a:p>
        </p:txBody>
      </p:sp>
    </p:spTree>
    <p:extLst>
      <p:ext uri="{BB962C8B-B14F-4D97-AF65-F5344CB8AC3E}">
        <p14:creationId xmlns:p14="http://schemas.microsoft.com/office/powerpoint/2010/main" val="37582701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93"/>
          </a:xfrm>
          <a:prstGeom prst="rect">
            <a:avLst/>
          </a:prstGeom>
        </p:spPr>
        <p:txBody>
          <a:bodyPr vert="horz" lIns="88410" tIns="44206" rIns="88410" bIns="44206" rtlCol="0"/>
          <a:lstStyle>
            <a:lvl1pPr algn="l">
              <a:defRPr sz="1100"/>
            </a:lvl1pPr>
          </a:lstStyle>
          <a:p>
            <a:endParaRPr lang="en-AU"/>
          </a:p>
        </p:txBody>
      </p:sp>
      <p:sp>
        <p:nvSpPr>
          <p:cNvPr id="3" name="Date Placeholder 2"/>
          <p:cNvSpPr>
            <a:spLocks noGrp="1"/>
          </p:cNvSpPr>
          <p:nvPr>
            <p:ph type="dt" idx="1"/>
          </p:nvPr>
        </p:nvSpPr>
        <p:spPr>
          <a:xfrm>
            <a:off x="3884614" y="0"/>
            <a:ext cx="2971800" cy="465693"/>
          </a:xfrm>
          <a:prstGeom prst="rect">
            <a:avLst/>
          </a:prstGeom>
        </p:spPr>
        <p:txBody>
          <a:bodyPr vert="horz" lIns="88410" tIns="44206" rIns="88410" bIns="44206" rtlCol="0"/>
          <a:lstStyle>
            <a:lvl1pPr algn="r">
              <a:defRPr sz="1100"/>
            </a:lvl1pPr>
          </a:lstStyle>
          <a:p>
            <a:fld id="{B91D4E05-14D5-49F1-8F6E-B7CEC6E3B187}" type="datetimeFigureOut">
              <a:rPr lang="en-AU" smtClean="0"/>
              <a:t>20/08/2026</a:t>
            </a:fld>
            <a:endParaRPr lang="en-AU"/>
          </a:p>
        </p:txBody>
      </p:sp>
      <p:sp>
        <p:nvSpPr>
          <p:cNvPr id="4" name="Slide Image Placeholder 3"/>
          <p:cNvSpPr>
            <a:spLocks noGrp="1" noRot="1" noChangeAspect="1"/>
          </p:cNvSpPr>
          <p:nvPr>
            <p:ph type="sldImg" idx="2"/>
          </p:nvPr>
        </p:nvSpPr>
        <p:spPr>
          <a:xfrm>
            <a:off x="325438" y="698500"/>
            <a:ext cx="6207125" cy="3492500"/>
          </a:xfrm>
          <a:prstGeom prst="rect">
            <a:avLst/>
          </a:prstGeom>
          <a:noFill/>
          <a:ln w="12700">
            <a:solidFill>
              <a:prstClr val="black"/>
            </a:solidFill>
          </a:ln>
        </p:spPr>
        <p:txBody>
          <a:bodyPr vert="horz" lIns="88410" tIns="44206" rIns="88410" bIns="44206" rtlCol="0" anchor="ctr"/>
          <a:lstStyle/>
          <a:p>
            <a:endParaRPr lang="en-AU"/>
          </a:p>
        </p:txBody>
      </p:sp>
      <p:sp>
        <p:nvSpPr>
          <p:cNvPr id="5" name="Notes Placeholder 4"/>
          <p:cNvSpPr>
            <a:spLocks noGrp="1"/>
          </p:cNvSpPr>
          <p:nvPr>
            <p:ph type="body" sz="quarter" idx="3"/>
          </p:nvPr>
        </p:nvSpPr>
        <p:spPr>
          <a:xfrm>
            <a:off x="685801" y="4424086"/>
            <a:ext cx="5486400" cy="4191238"/>
          </a:xfrm>
          <a:prstGeom prst="rect">
            <a:avLst/>
          </a:prstGeom>
        </p:spPr>
        <p:txBody>
          <a:bodyPr vert="horz" lIns="88410" tIns="44206" rIns="88410" bIns="4420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8846553"/>
            <a:ext cx="2971800" cy="465693"/>
          </a:xfrm>
          <a:prstGeom prst="rect">
            <a:avLst/>
          </a:prstGeom>
        </p:spPr>
        <p:txBody>
          <a:bodyPr vert="horz" lIns="88410" tIns="44206" rIns="88410" bIns="44206" rtlCol="0" anchor="b"/>
          <a:lstStyle>
            <a:lvl1pPr algn="l">
              <a:defRPr sz="1100"/>
            </a:lvl1pPr>
          </a:lstStyle>
          <a:p>
            <a:endParaRPr lang="en-AU"/>
          </a:p>
        </p:txBody>
      </p:sp>
      <p:sp>
        <p:nvSpPr>
          <p:cNvPr id="7" name="Slide Number Placeholder 6"/>
          <p:cNvSpPr>
            <a:spLocks noGrp="1"/>
          </p:cNvSpPr>
          <p:nvPr>
            <p:ph type="sldNum" sz="quarter" idx="5"/>
          </p:nvPr>
        </p:nvSpPr>
        <p:spPr>
          <a:xfrm>
            <a:off x="3884614" y="8846553"/>
            <a:ext cx="2971800" cy="465693"/>
          </a:xfrm>
          <a:prstGeom prst="rect">
            <a:avLst/>
          </a:prstGeom>
        </p:spPr>
        <p:txBody>
          <a:bodyPr vert="horz" lIns="88410" tIns="44206" rIns="88410" bIns="44206" rtlCol="0" anchor="b"/>
          <a:lstStyle>
            <a:lvl1pPr algn="r">
              <a:defRPr sz="1100"/>
            </a:lvl1pPr>
          </a:lstStyle>
          <a:p>
            <a:fld id="{39BD0D58-009C-4B34-BD04-760FE23A9F8A}" type="slidenum">
              <a:rPr lang="en-AU" smtClean="0"/>
              <a:t>‹#›</a:t>
            </a:fld>
            <a:endParaRPr lang="en-AU"/>
          </a:p>
        </p:txBody>
      </p:sp>
    </p:spTree>
    <p:extLst>
      <p:ext uri="{BB962C8B-B14F-4D97-AF65-F5344CB8AC3E}">
        <p14:creationId xmlns:p14="http://schemas.microsoft.com/office/powerpoint/2010/main" val="2164608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1</a:t>
            </a:fld>
            <a:endParaRPr lang="en-AU"/>
          </a:p>
        </p:txBody>
      </p:sp>
    </p:spTree>
    <p:extLst>
      <p:ext uri="{BB962C8B-B14F-4D97-AF65-F5344CB8AC3E}">
        <p14:creationId xmlns:p14="http://schemas.microsoft.com/office/powerpoint/2010/main" val="1072027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US"/>
              <a:t>Prayer of praise and thanksgiving</a:t>
            </a:r>
          </a:p>
        </p:txBody>
      </p:sp>
      <p:sp>
        <p:nvSpPr>
          <p:cNvPr id="4" name="Slide Number Placeholder 3"/>
          <p:cNvSpPr>
            <a:spLocks noGrp="1"/>
          </p:cNvSpPr>
          <p:nvPr>
            <p:ph type="sldNum" sz="quarter" idx="5"/>
          </p:nvPr>
        </p:nvSpPr>
        <p:spPr/>
        <p:txBody>
          <a:bodyPr/>
          <a:lstStyle/>
          <a:p>
            <a:fld id="{39BD0D58-009C-4B34-BD04-760FE23A9F8A}" type="slidenum">
              <a:rPr lang="en-AU" smtClean="0"/>
              <a:t>35</a:t>
            </a:fld>
            <a:endParaRPr lang="en-AU"/>
          </a:p>
        </p:txBody>
      </p:sp>
    </p:spTree>
    <p:extLst>
      <p:ext uri="{BB962C8B-B14F-4D97-AF65-F5344CB8AC3E}">
        <p14:creationId xmlns:p14="http://schemas.microsoft.com/office/powerpoint/2010/main" val="3255743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40</a:t>
            </a:fld>
            <a:endParaRPr lang="en-AU"/>
          </a:p>
        </p:txBody>
      </p:sp>
    </p:spTree>
    <p:extLst>
      <p:ext uri="{BB962C8B-B14F-4D97-AF65-F5344CB8AC3E}">
        <p14:creationId xmlns:p14="http://schemas.microsoft.com/office/powerpoint/2010/main" val="916545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43</a:t>
            </a:fld>
            <a:endParaRPr lang="en-AU"/>
          </a:p>
        </p:txBody>
      </p:sp>
    </p:spTree>
    <p:extLst>
      <p:ext uri="{BB962C8B-B14F-4D97-AF65-F5344CB8AC3E}">
        <p14:creationId xmlns:p14="http://schemas.microsoft.com/office/powerpoint/2010/main" val="3321845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17513-7C26-69B9-363D-BA1442CF5A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C0A0C-FAE5-8202-01A2-C4BDEFC113E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ADF4A42-69F9-74DD-7B17-AF65CC992E1C}"/>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C91CE87E-F00D-ECF2-F9FC-36E0C0FB25A4}"/>
              </a:ext>
            </a:extLst>
          </p:cNvPr>
          <p:cNvSpPr>
            <a:spLocks noGrp="1"/>
          </p:cNvSpPr>
          <p:nvPr>
            <p:ph type="sldNum" sz="quarter" idx="5"/>
          </p:nvPr>
        </p:nvSpPr>
        <p:spPr/>
        <p:txBody>
          <a:bodyPr/>
          <a:lstStyle/>
          <a:p>
            <a:fld id="{39BD0D58-009C-4B34-BD04-760FE23A9F8A}" type="slidenum">
              <a:rPr lang="en-AU" smtClean="0"/>
              <a:t>44</a:t>
            </a:fld>
            <a:endParaRPr lang="en-AU"/>
          </a:p>
        </p:txBody>
      </p:sp>
    </p:spTree>
    <p:extLst>
      <p:ext uri="{BB962C8B-B14F-4D97-AF65-F5344CB8AC3E}">
        <p14:creationId xmlns:p14="http://schemas.microsoft.com/office/powerpoint/2010/main" val="3556024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39B48-1E5B-38A1-3ACD-9AC03DDC5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4AD585-927D-FD44-B93B-10A1B054C5C3}"/>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13DA275-FA89-2925-B711-8006C4A46A77}"/>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F6ADE933-F094-61C0-E7DC-B2015D267FAC}"/>
              </a:ext>
            </a:extLst>
          </p:cNvPr>
          <p:cNvSpPr>
            <a:spLocks noGrp="1"/>
          </p:cNvSpPr>
          <p:nvPr>
            <p:ph type="sldNum" sz="quarter" idx="5"/>
          </p:nvPr>
        </p:nvSpPr>
        <p:spPr/>
        <p:txBody>
          <a:bodyPr/>
          <a:lstStyle/>
          <a:p>
            <a:fld id="{39BD0D58-009C-4B34-BD04-760FE23A9F8A}" type="slidenum">
              <a:rPr lang="en-AU" smtClean="0"/>
              <a:t>45</a:t>
            </a:fld>
            <a:endParaRPr lang="en-AU"/>
          </a:p>
        </p:txBody>
      </p:sp>
    </p:spTree>
    <p:extLst>
      <p:ext uri="{BB962C8B-B14F-4D97-AF65-F5344CB8AC3E}">
        <p14:creationId xmlns:p14="http://schemas.microsoft.com/office/powerpoint/2010/main" val="3991490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2D343-3827-6194-3426-FBF9E9B1F5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BF0B8-92DA-7F21-E00B-E9D7EEE0F3BB}"/>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7E09FF5-AAB4-123B-E8B9-CB332EE10B21}"/>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87E12D6C-CE76-6E54-B2FB-BBBE851CC533}"/>
              </a:ext>
            </a:extLst>
          </p:cNvPr>
          <p:cNvSpPr>
            <a:spLocks noGrp="1"/>
          </p:cNvSpPr>
          <p:nvPr>
            <p:ph type="sldNum" sz="quarter" idx="5"/>
          </p:nvPr>
        </p:nvSpPr>
        <p:spPr/>
        <p:txBody>
          <a:bodyPr/>
          <a:lstStyle/>
          <a:p>
            <a:fld id="{39BD0D58-009C-4B34-BD04-760FE23A9F8A}" type="slidenum">
              <a:rPr lang="en-AU" smtClean="0"/>
              <a:t>46</a:t>
            </a:fld>
            <a:endParaRPr lang="en-AU"/>
          </a:p>
        </p:txBody>
      </p:sp>
    </p:spTree>
    <p:extLst>
      <p:ext uri="{BB962C8B-B14F-4D97-AF65-F5344CB8AC3E}">
        <p14:creationId xmlns:p14="http://schemas.microsoft.com/office/powerpoint/2010/main" val="1048788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696D9-2A2C-AAC1-83DB-0892EF67B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83FAC-363E-5E96-2102-EBCEE4F410C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52EF8550-62B9-17BB-8191-EEB2ECBFC911}"/>
              </a:ext>
            </a:extLst>
          </p:cNvPr>
          <p:cNvSpPr>
            <a:spLocks noGrp="1"/>
          </p:cNvSpPr>
          <p:nvPr>
            <p:ph type="body" idx="1"/>
          </p:nvPr>
        </p:nvSpPr>
        <p:spPr/>
        <p:txBody>
          <a:bodyPr/>
          <a:lstStyle/>
          <a:p>
            <a:r>
              <a:rPr lang="en-AU"/>
              <a:t>Link to prayer group ministry page for weekly commitment prayer </a:t>
            </a:r>
            <a:r>
              <a:rPr lang="en-US"/>
              <a:t>https://holyhermits.com.au/ministries/prayer-group </a:t>
            </a:r>
            <a:endParaRPr lang="en-AU"/>
          </a:p>
        </p:txBody>
      </p:sp>
      <p:sp>
        <p:nvSpPr>
          <p:cNvPr id="4" name="Slide Number Placeholder 3">
            <a:extLst>
              <a:ext uri="{FF2B5EF4-FFF2-40B4-BE49-F238E27FC236}">
                <a16:creationId xmlns:a16="http://schemas.microsoft.com/office/drawing/2014/main" id="{76883665-6775-FF78-002D-193047D1EC19}"/>
              </a:ext>
            </a:extLst>
          </p:cNvPr>
          <p:cNvSpPr>
            <a:spLocks noGrp="1"/>
          </p:cNvSpPr>
          <p:nvPr>
            <p:ph type="sldNum" sz="quarter" idx="5"/>
          </p:nvPr>
        </p:nvSpPr>
        <p:spPr/>
        <p:txBody>
          <a:bodyPr/>
          <a:lstStyle/>
          <a:p>
            <a:fld id="{39BD0D58-009C-4B34-BD04-760FE23A9F8A}" type="slidenum">
              <a:rPr lang="en-AU" smtClean="0"/>
              <a:t>47</a:t>
            </a:fld>
            <a:endParaRPr lang="en-AU"/>
          </a:p>
        </p:txBody>
      </p:sp>
    </p:spTree>
    <p:extLst>
      <p:ext uri="{BB962C8B-B14F-4D97-AF65-F5344CB8AC3E}">
        <p14:creationId xmlns:p14="http://schemas.microsoft.com/office/powerpoint/2010/main" val="2085398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ED7850-BC1E-48CF-AB47-13CB67CCDFA7}" type="slidenum">
              <a:rPr lang="en-AU" smtClean="0"/>
              <a:pPr/>
              <a:t>48</a:t>
            </a:fld>
            <a:endParaRPr lang="en-AU"/>
          </a:p>
        </p:txBody>
      </p:sp>
    </p:spTree>
    <p:extLst>
      <p:ext uri="{BB962C8B-B14F-4D97-AF65-F5344CB8AC3E}">
        <p14:creationId xmlns:p14="http://schemas.microsoft.com/office/powerpoint/2010/main" val="26849915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Prayer for all ages</a:t>
            </a:r>
          </a:p>
        </p:txBody>
      </p:sp>
      <p:sp>
        <p:nvSpPr>
          <p:cNvPr id="4" name="Slide Number Placeholder 3"/>
          <p:cNvSpPr>
            <a:spLocks noGrp="1"/>
          </p:cNvSpPr>
          <p:nvPr>
            <p:ph type="sldNum" sz="quarter" idx="5"/>
          </p:nvPr>
        </p:nvSpPr>
        <p:spPr/>
        <p:txBody>
          <a:bodyPr/>
          <a:lstStyle/>
          <a:p>
            <a:fld id="{39BD0D58-009C-4B34-BD04-760FE23A9F8A}" type="slidenum">
              <a:rPr lang="en-AU" smtClean="0"/>
              <a:t>52</a:t>
            </a:fld>
            <a:endParaRPr lang="en-AU"/>
          </a:p>
        </p:txBody>
      </p:sp>
    </p:spTree>
    <p:extLst>
      <p:ext uri="{BB962C8B-B14F-4D97-AF65-F5344CB8AC3E}">
        <p14:creationId xmlns:p14="http://schemas.microsoft.com/office/powerpoint/2010/main" val="258035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53</a:t>
            </a:fld>
            <a:endParaRPr lang="en-AU"/>
          </a:p>
        </p:txBody>
      </p:sp>
    </p:spTree>
    <p:extLst>
      <p:ext uri="{BB962C8B-B14F-4D97-AF65-F5344CB8AC3E}">
        <p14:creationId xmlns:p14="http://schemas.microsoft.com/office/powerpoint/2010/main" val="374520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BC24D-2586-D0B2-5926-23DBDB6F35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021F9D-51A9-B56E-8344-EBDF35D0FC0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5B2E763-D296-1FE7-483A-15C488F3FDA3}"/>
              </a:ext>
            </a:extLst>
          </p:cNvPr>
          <p:cNvSpPr>
            <a:spLocks noGrp="1"/>
          </p:cNvSpPr>
          <p:nvPr>
            <p:ph type="body" idx="1"/>
          </p:nvPr>
        </p:nvSpPr>
        <p:spPr/>
        <p:txBody>
          <a:bodyPr/>
          <a:lstStyle/>
          <a:p>
            <a:r>
              <a:rPr lang="en-US"/>
              <a:t>Used Lent 2022</a:t>
            </a:r>
          </a:p>
        </p:txBody>
      </p:sp>
      <p:sp>
        <p:nvSpPr>
          <p:cNvPr id="4" name="Slide Number Placeholder 3">
            <a:extLst>
              <a:ext uri="{FF2B5EF4-FFF2-40B4-BE49-F238E27FC236}">
                <a16:creationId xmlns:a16="http://schemas.microsoft.com/office/drawing/2014/main" id="{35B3646C-E537-4ED5-1470-11102DBB5F8C}"/>
              </a:ext>
            </a:extLst>
          </p:cNvPr>
          <p:cNvSpPr>
            <a:spLocks noGrp="1"/>
          </p:cNvSpPr>
          <p:nvPr>
            <p:ph type="sldNum" sz="quarter" idx="5"/>
          </p:nvPr>
        </p:nvSpPr>
        <p:spPr/>
        <p:txBody>
          <a:bodyPr/>
          <a:lstStyle/>
          <a:p>
            <a:fld id="{39BD0D58-009C-4B34-BD04-760FE23A9F8A}" type="slidenum">
              <a:rPr lang="en-AU" smtClean="0"/>
              <a:t>2</a:t>
            </a:fld>
            <a:endParaRPr lang="en-AU"/>
          </a:p>
        </p:txBody>
      </p:sp>
    </p:spTree>
    <p:extLst>
      <p:ext uri="{BB962C8B-B14F-4D97-AF65-F5344CB8AC3E}">
        <p14:creationId xmlns:p14="http://schemas.microsoft.com/office/powerpoint/2010/main" val="417779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55</a:t>
            </a:fld>
            <a:endParaRPr lang="en-AU"/>
          </a:p>
        </p:txBody>
      </p:sp>
    </p:spTree>
    <p:extLst>
      <p:ext uri="{BB962C8B-B14F-4D97-AF65-F5344CB8AC3E}">
        <p14:creationId xmlns:p14="http://schemas.microsoft.com/office/powerpoint/2010/main" val="3182565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39BD0D58-009C-4B34-BD04-760FE23A9F8A}" type="slidenum">
              <a:rPr lang="en-AU" smtClean="0"/>
              <a:t>58</a:t>
            </a:fld>
            <a:endParaRPr lang="en-AU"/>
          </a:p>
        </p:txBody>
      </p:sp>
    </p:spTree>
    <p:extLst>
      <p:ext uri="{BB962C8B-B14F-4D97-AF65-F5344CB8AC3E}">
        <p14:creationId xmlns:p14="http://schemas.microsoft.com/office/powerpoint/2010/main" val="21720832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59</a:t>
            </a:fld>
            <a:endParaRPr lang="en-AU"/>
          </a:p>
        </p:txBody>
      </p:sp>
    </p:spTree>
    <p:extLst>
      <p:ext uri="{BB962C8B-B14F-4D97-AF65-F5344CB8AC3E}">
        <p14:creationId xmlns:p14="http://schemas.microsoft.com/office/powerpoint/2010/main" val="29975221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5438" y="698500"/>
            <a:ext cx="6207125" cy="3492500"/>
          </a:xfrm>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9BD0D58-009C-4B34-BD04-760FE23A9F8A}" type="slidenum">
              <a:rPr lang="en-AU" smtClean="0"/>
              <a:t>61</a:t>
            </a:fld>
            <a:endParaRPr lang="en-AU"/>
          </a:p>
        </p:txBody>
      </p:sp>
    </p:spTree>
    <p:extLst>
      <p:ext uri="{BB962C8B-B14F-4D97-AF65-F5344CB8AC3E}">
        <p14:creationId xmlns:p14="http://schemas.microsoft.com/office/powerpoint/2010/main" val="7345957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9BD0D58-009C-4B34-BD04-760FE23A9F8A}" type="slidenum">
              <a:rPr lang="en-AU" smtClean="0"/>
              <a:t>4</a:t>
            </a:fld>
            <a:endParaRPr lang="en-AU"/>
          </a:p>
        </p:txBody>
      </p:sp>
    </p:spTree>
    <p:extLst>
      <p:ext uri="{BB962C8B-B14F-4D97-AF65-F5344CB8AC3E}">
        <p14:creationId xmlns:p14="http://schemas.microsoft.com/office/powerpoint/2010/main" val="34205675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Call to Worship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7</a:t>
            </a:fld>
            <a:endParaRPr lang="en-AU"/>
          </a:p>
        </p:txBody>
      </p:sp>
    </p:spTree>
    <p:extLst>
      <p:ext uri="{BB962C8B-B14F-4D97-AF65-F5344CB8AC3E}">
        <p14:creationId xmlns:p14="http://schemas.microsoft.com/office/powerpoint/2010/main" val="420885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Use gathering prayer</a:t>
            </a:r>
          </a:p>
        </p:txBody>
      </p:sp>
      <p:sp>
        <p:nvSpPr>
          <p:cNvPr id="4" name="Slide Number Placeholder 3"/>
          <p:cNvSpPr>
            <a:spLocks noGrp="1"/>
          </p:cNvSpPr>
          <p:nvPr>
            <p:ph type="sldNum" sz="quarter" idx="5"/>
          </p:nvPr>
        </p:nvSpPr>
        <p:spPr/>
        <p:txBody>
          <a:bodyPr/>
          <a:lstStyle/>
          <a:p>
            <a:fld id="{39BD0D58-009C-4B34-BD04-760FE23A9F8A}" type="slidenum">
              <a:rPr lang="en-AU" smtClean="0"/>
              <a:t>8</a:t>
            </a:fld>
            <a:endParaRPr lang="en-AU"/>
          </a:p>
        </p:txBody>
      </p:sp>
    </p:spTree>
    <p:extLst>
      <p:ext uri="{BB962C8B-B14F-4D97-AF65-F5344CB8AC3E}">
        <p14:creationId xmlns:p14="http://schemas.microsoft.com/office/powerpoint/2010/main" val="537529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Please note that the first reading is recorded this week</a:t>
            </a:r>
          </a:p>
        </p:txBody>
      </p:sp>
      <p:sp>
        <p:nvSpPr>
          <p:cNvPr id="4" name="Slide Number Placeholder 3"/>
          <p:cNvSpPr>
            <a:spLocks noGrp="1"/>
          </p:cNvSpPr>
          <p:nvPr>
            <p:ph type="sldNum" sz="quarter" idx="5"/>
          </p:nvPr>
        </p:nvSpPr>
        <p:spPr/>
        <p:txBody>
          <a:bodyPr/>
          <a:lstStyle/>
          <a:p>
            <a:fld id="{39BD0D58-009C-4B34-BD04-760FE23A9F8A}" type="slidenum">
              <a:rPr lang="en-AU" smtClean="0"/>
              <a:t>16</a:t>
            </a:fld>
            <a:endParaRPr lang="en-AU"/>
          </a:p>
        </p:txBody>
      </p:sp>
    </p:spTree>
    <p:extLst>
      <p:ext uri="{BB962C8B-B14F-4D97-AF65-F5344CB8AC3E}">
        <p14:creationId xmlns:p14="http://schemas.microsoft.com/office/powerpoint/2010/main" val="560871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23</a:t>
            </a:fld>
            <a:endParaRPr lang="en-AU"/>
          </a:p>
        </p:txBody>
      </p:sp>
    </p:spTree>
    <p:extLst>
      <p:ext uri="{BB962C8B-B14F-4D97-AF65-F5344CB8AC3E}">
        <p14:creationId xmlns:p14="http://schemas.microsoft.com/office/powerpoint/2010/main" val="1989461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Sermon starts 37:14 – Please let me know if the sermon is too quiet</a:t>
            </a:r>
          </a:p>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31</a:t>
            </a:fld>
            <a:endParaRPr lang="en-AU"/>
          </a:p>
        </p:txBody>
      </p:sp>
    </p:spTree>
    <p:extLst>
      <p:ext uri="{BB962C8B-B14F-4D97-AF65-F5344CB8AC3E}">
        <p14:creationId xmlns:p14="http://schemas.microsoft.com/office/powerpoint/2010/main" val="2143647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BD0D58-009C-4B34-BD04-760FE23A9F8A}" type="slidenum">
              <a:rPr lang="en-AU" smtClean="0"/>
              <a:t>34</a:t>
            </a:fld>
            <a:endParaRPr lang="en-AU"/>
          </a:p>
        </p:txBody>
      </p:sp>
    </p:spTree>
    <p:extLst>
      <p:ext uri="{BB962C8B-B14F-4D97-AF65-F5344CB8AC3E}">
        <p14:creationId xmlns:p14="http://schemas.microsoft.com/office/powerpoint/2010/main" val="32557430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p>
            <a:fld id="{11DEB7D2-BC1D-4ED6-83B3-A069ABD4C6C8}" type="datetime1">
              <a:rPr lang="en-AU" smtClean="0"/>
              <a:t>20/08/2026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4050639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91DBF993-715E-42EA-B7DD-311503B1CC79}" type="datetime1">
              <a:rPr lang="en-AU" smtClean="0"/>
              <a:t>20/08/2026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108897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F2D9757C-DA17-4466-8A7C-AC1A9B366AA7}" type="datetime1">
              <a:rPr lang="en-AU" smtClean="0"/>
              <a:t>20/08/2026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76415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p>
            <a:fld id="{E6BA3209-8532-45C5-A75D-19C2F22A7C67}" type="datetime1">
              <a:rPr lang="en-AU" smtClean="0"/>
              <a:t>20/08/2026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522917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AU"/>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6F7FD24-3B30-48A6-A9D7-DDD68F98A569}"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71109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04C10D2-9990-43CA-B278-4C892CFCFF17}" type="slidenum">
              <a:rPr lang="en-AU" altLang="en-US">
                <a:solidFill>
                  <a:prstClr val="black">
                    <a:tint val="75000"/>
                  </a:prstClr>
                </a:solidFill>
              </a:rPr>
              <a:pPr>
                <a:defRPr/>
              </a:pPr>
              <a:t>‹#›</a:t>
            </a:fld>
            <a:endParaRPr lang="en-AU" altLang="en-US">
              <a:solidFill>
                <a:prstClr val="black">
                  <a:tint val="75000"/>
                </a:prstClr>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477621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8BEACB-84F2-4189-958F-FEF791DF3C3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977712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609C20F-1AA4-4B15-B2AC-469C159EB17C}"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010740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479AE2C6-BD3B-4BC9-8C84-82CB81566AD1}"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96636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2F8753EB-3C79-408D-B6AE-A38A707D5887}"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1905784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EBC57D59-8F18-4E33-9885-CA1B9A36162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3916034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F47067-3DDE-4F0F-B84A-224D82052008}" type="datetime1">
              <a:rPr lang="en-AU" smtClean="0"/>
              <a:t>20/08/2026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32884255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0DA198FC-02AB-4874-B734-A216E3FE4F9D}"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3160649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20F35F5-8930-43F3-AEB7-70F56038BA8A}"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13388804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9C8D264-CD33-4E3D-97CB-2B71F4C440A2}"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27259532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10"/>
          </p:nvPr>
        </p:nvSpPr>
        <p:spPr/>
        <p:txBody>
          <a:bodyPr/>
          <a:lstStyle>
            <a:lvl1pPr>
              <a:defRPr/>
            </a:lvl1pPr>
          </a:lstStyle>
          <a:p>
            <a:pPr>
              <a:defRPr/>
            </a:pPr>
            <a:endParaRPr lang="en-AU" alt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AU" alt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AC7F574-E6AF-4C8B-A5B5-385761B1E27B}" type="slidenum">
              <a:rPr lang="en-AU" altLang="en-US">
                <a:solidFill>
                  <a:prstClr val="black">
                    <a:tint val="75000"/>
                  </a:prstClr>
                </a:solidFill>
              </a:rPr>
              <a:pPr>
                <a:defRPr/>
              </a:pPr>
              <a:t>‹#›</a:t>
            </a:fld>
            <a:endParaRPr lang="en-AU" altLang="en-US">
              <a:solidFill>
                <a:prstClr val="black">
                  <a:tint val="75000"/>
                </a:prstClr>
              </a:solidFill>
            </a:endParaRPr>
          </a:p>
        </p:txBody>
      </p:sp>
    </p:spTree>
    <p:extLst>
      <p:ext uri="{BB962C8B-B14F-4D97-AF65-F5344CB8AC3E}">
        <p14:creationId xmlns:p14="http://schemas.microsoft.com/office/powerpoint/2010/main" val="49868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p:cNvSpPr>
            <a:spLocks noGrp="1"/>
          </p:cNvSpPr>
          <p:nvPr>
            <p:ph type="dt" sz="half" idx="10"/>
          </p:nvPr>
        </p:nvSpPr>
        <p:spPr/>
        <p:txBody>
          <a:bodyPr/>
          <a:lstStyle/>
          <a:p>
            <a:fld id="{20E9ABCB-CE9C-4A72-A0FF-D1D1530210BB}" type="datetime1">
              <a:rPr lang="en-AU" smtClean="0"/>
              <a:t>20/08/2026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743082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p:cNvSpPr>
            <a:spLocks noGrp="1"/>
          </p:cNvSpPr>
          <p:nvPr>
            <p:ph type="dt" sz="half" idx="10"/>
          </p:nvPr>
        </p:nvSpPr>
        <p:spPr/>
        <p:txBody>
          <a:bodyPr/>
          <a:lstStyle/>
          <a:p>
            <a:fld id="{4489FB4B-ECBF-4725-9A1D-D98E41B076CA}" type="datetime1">
              <a:rPr lang="en-AU" smtClean="0"/>
              <a:t>20/08/2026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2402617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Date Placeholder 2"/>
          <p:cNvSpPr>
            <a:spLocks noGrp="1"/>
          </p:cNvSpPr>
          <p:nvPr>
            <p:ph type="dt" sz="half" idx="10"/>
          </p:nvPr>
        </p:nvSpPr>
        <p:spPr/>
        <p:txBody>
          <a:bodyPr/>
          <a:lstStyle/>
          <a:p>
            <a:fld id="{B1B67CCD-9942-46D0-A69D-0FAB2F317F24}" type="datetime1">
              <a:rPr lang="en-AU" smtClean="0"/>
              <a:t>20/08/2026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6BAAE04-8869-45BD-9FC4-571BC1F4B92A}" type="slidenum">
              <a:rPr lang="en-AU" smtClean="0"/>
              <a:t>‹#›</a:t>
            </a:fld>
            <a:endParaRPr lang="en-AU"/>
          </a:p>
        </p:txBody>
      </p:sp>
    </p:spTree>
    <p:extLst>
      <p:ext uri="{BB962C8B-B14F-4D97-AF65-F5344CB8AC3E}">
        <p14:creationId xmlns:p14="http://schemas.microsoft.com/office/powerpoint/2010/main" val="177196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2CBFC8-00BE-4796-8D42-7BD3F438998E}" type="datetime1">
              <a:rPr lang="en-AU" smtClean="0"/>
              <a:t>20/08/2026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D6BAAE04-8869-45BD-9FC4-571BC1F4B92A}" type="slidenum">
              <a:rPr lang="en-AU" smtClean="0"/>
              <a:t>‹#›</a:t>
            </a:fld>
            <a:endParaRPr lang="en-AU"/>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60490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B3EB60-CAB5-4678-B649-BE46521CE30F}" type="datetime1">
              <a:rPr lang="en-AU" smtClean="0"/>
              <a:t>20/08/2026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1510321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854D8F-69FE-432F-BBDC-0FF4875597DA}" type="datetime1">
              <a:rPr lang="en-AU" smtClean="0"/>
              <a:t>20/08/2026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6BAAE04-8869-45BD-9FC4-571BC1F4B92A}" type="slidenum">
              <a:rPr lang="en-AU" smtClean="0"/>
              <a:t>‹#›</a:t>
            </a:fld>
            <a:endParaRPr lang="en-AU"/>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511668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4CDEB8-F001-4609-86F8-4C1C1243880A}" type="datetime1">
              <a:rPr lang="en-AU" smtClean="0"/>
              <a:t>20/08/2026</a:t>
            </a:fld>
            <a:endParaRPr lang="en-AU"/>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BAAE04-8869-45BD-9FC4-571BC1F4B92A}" type="slidenum">
              <a:rPr lang="en-AU" smtClean="0"/>
              <a:t>‹#›</a:t>
            </a:fld>
            <a:endParaRPr lang="en-AU"/>
          </a:p>
        </p:txBody>
      </p:sp>
    </p:spTree>
    <p:extLst>
      <p:ext uri="{BB962C8B-B14F-4D97-AF65-F5344CB8AC3E}">
        <p14:creationId xmlns:p14="http://schemas.microsoft.com/office/powerpoint/2010/main" val="2573750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4000"/>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AU" altLang="en-US"/>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AU" alt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defTabSz="449263" fontAlgn="base">
              <a:spcBef>
                <a:spcPct val="0"/>
              </a:spcBef>
              <a:spcAft>
                <a:spcPct val="0"/>
              </a:spcAft>
              <a:defRPr/>
            </a:pPr>
            <a:endParaRPr lang="en-AU" altLang="en-US">
              <a:solidFill>
                <a:prstClr val="black">
                  <a:tint val="75000"/>
                </a:prstClr>
              </a:solidFill>
              <a:latin typeface="Times New Roman" pitchFamily="18" charset="0"/>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defTabSz="449263" fontAlgn="base">
              <a:spcBef>
                <a:spcPct val="0"/>
              </a:spcBef>
              <a:spcAft>
                <a:spcPct val="0"/>
              </a:spcAft>
              <a:defRPr/>
            </a:pPr>
            <a:fld id="{45311139-C1DA-4E01-9A1D-704A1FCDEE62}" type="slidenum">
              <a:rPr lang="en-AU" altLang="en-US" smtClean="0">
                <a:solidFill>
                  <a:prstClr val="black">
                    <a:tint val="75000"/>
                  </a:prstClr>
                </a:solidFill>
                <a:latin typeface="Times New Roman" pitchFamily="18" charset="0"/>
              </a:rPr>
              <a:pPr defTabSz="449263" fontAlgn="base">
                <a:spcBef>
                  <a:spcPct val="0"/>
                </a:spcBef>
                <a:spcAft>
                  <a:spcPct val="0"/>
                </a:spcAft>
                <a:defRPr/>
              </a:pPr>
              <a:t>‹#›</a:t>
            </a:fld>
            <a:endParaRPr lang="en-AU" altLang="en-US">
              <a:solidFill>
                <a:prstClr val="black">
                  <a:tint val="75000"/>
                </a:prstClr>
              </a:solidFill>
              <a:latin typeface="Times New Roman" pitchFamily="18" charset="0"/>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640994" y="6492042"/>
            <a:ext cx="2551007" cy="365958"/>
          </a:xfrm>
          <a:prstGeom prst="rect">
            <a:avLst/>
          </a:prstGeom>
        </p:spPr>
      </p:pic>
    </p:spTree>
    <p:extLst>
      <p:ext uri="{BB962C8B-B14F-4D97-AF65-F5344CB8AC3E}">
        <p14:creationId xmlns:p14="http://schemas.microsoft.com/office/powerpoint/2010/main" val="357703553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Z8h3fvk9wGY"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holyhermits.com.au/collections/help" TargetMode="External"/><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hyperlink" Target="https://youtu.be/JwrHMYkbjts?si=S10vWJP861LrtZ9f" TargetMode="Externa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hyperlink" Target="https://www.youtube.com/watch?v=1CM7r0n6Fg0" TargetMode="External"/><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D81ZD1NDPyE"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hyperlink" Target="https://www.youtube.com/watch?v=gTDmsQsLpeg" TargetMode="Externa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hyperlink" Target="https://holyhermits.com.au/events/contemplative-services-team-meeting/2026-08-30" TargetMode="External"/><Relationship Id="rId2" Type="http://schemas.openxmlformats.org/officeDocument/2006/relationships/hyperlink" Target="https://holyhermits.com.au/events/earth-our-original-monastery" TargetMode="External"/><Relationship Id="rId1" Type="http://schemas.openxmlformats.org/officeDocument/2006/relationships/slideLayout" Target="../slideLayouts/slideLayout7.xml"/><Relationship Id="rId4" Type="http://schemas.openxmlformats.org/officeDocument/2006/relationships/hyperlink" Target="https://holyhermits.com.au/events"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holyhermits.com.au/give"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59.xml.rels><?xml version="1.0" encoding="UTF-8" standalone="yes"?>
<Relationships xmlns="http://schemas.openxmlformats.org/package/2006/relationships"><Relationship Id="rId3" Type="http://schemas.openxmlformats.org/officeDocument/2006/relationships/hyperlink" Target="mailto:holyhermits@anglicanchurchsq.org.au"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57129"/>
            <a:ext cx="12192000" cy="3170099"/>
          </a:xfrm>
          <a:prstGeom prst="rect">
            <a:avLst/>
          </a:prstGeom>
          <a:noFill/>
        </p:spPr>
        <p:txBody>
          <a:bodyPr wrap="square" lIns="91440" tIns="45720" rIns="91440" bIns="45720" rtlCol="0" anchor="t">
            <a:spAutoFit/>
          </a:bodyPr>
          <a:lstStyle/>
          <a:p>
            <a:pPr algn="ctr"/>
            <a:r>
              <a:rPr lang="en-AU" sz="4400" noProof="0" dirty="0">
                <a:solidFill>
                  <a:srgbClr val="00B050"/>
                </a:solidFill>
                <a:latin typeface="Comic Sans MS"/>
                <a:cs typeface="MV Boli"/>
              </a:rPr>
              <a:t>Welcome to Holy Hermits Online Worship </a:t>
            </a:r>
          </a:p>
          <a:p>
            <a:pPr algn="ctr">
              <a:lnSpc>
                <a:spcPct val="150000"/>
              </a:lnSpc>
            </a:pPr>
            <a:r>
              <a:rPr lang="en-AU" sz="4400" noProof="0" dirty="0">
                <a:solidFill>
                  <a:srgbClr val="00B050"/>
                </a:solidFill>
                <a:latin typeface="Comic Sans MS"/>
                <a:cs typeface="MV Boli"/>
              </a:rPr>
              <a:t>13</a:t>
            </a:r>
            <a:r>
              <a:rPr lang="en-AU" sz="4400" baseline="30000" noProof="0" dirty="0">
                <a:solidFill>
                  <a:srgbClr val="00B050"/>
                </a:solidFill>
                <a:latin typeface="Comic Sans MS"/>
                <a:cs typeface="MV Boli"/>
              </a:rPr>
              <a:t>th</a:t>
            </a:r>
            <a:r>
              <a:rPr lang="en-AU" sz="4400" noProof="0" dirty="0">
                <a:solidFill>
                  <a:srgbClr val="00B050"/>
                </a:solidFill>
                <a:latin typeface="Comic Sans MS"/>
                <a:cs typeface="MV Boli"/>
              </a:rPr>
              <a:t> Sunday after Pentecost</a:t>
            </a:r>
          </a:p>
          <a:p>
            <a:pPr algn="ctr">
              <a:lnSpc>
                <a:spcPct val="150000"/>
              </a:lnSpc>
            </a:pPr>
            <a:r>
              <a:rPr lang="en-AU" sz="3600" noProof="0" dirty="0">
                <a:solidFill>
                  <a:srgbClr val="00B050"/>
                </a:solidFill>
                <a:latin typeface="Comic Sans MS"/>
                <a:cs typeface="MV Boli"/>
              </a:rPr>
              <a:t>Today we are remembering </a:t>
            </a:r>
          </a:p>
          <a:p>
            <a:pPr algn="ctr"/>
            <a:r>
              <a:rPr lang="en-AU" sz="3600" noProof="0" dirty="0">
                <a:solidFill>
                  <a:srgbClr val="00B050"/>
                </a:solidFill>
                <a:latin typeface="Comic Sans MS"/>
              </a:rPr>
              <a:t>Holy Hermit Sergius of </a:t>
            </a:r>
            <a:r>
              <a:rPr lang="en-AU" sz="3600" noProof="0" dirty="0" err="1">
                <a:solidFill>
                  <a:srgbClr val="00B050"/>
                </a:solidFill>
                <a:latin typeface="Comic Sans MS"/>
              </a:rPr>
              <a:t>Radonezh</a:t>
            </a:r>
            <a:endParaRPr lang="en-AU" sz="3600" noProof="0" dirty="0">
              <a:solidFill>
                <a:srgbClr val="00B050"/>
              </a:solidFill>
              <a:latin typeface="Comic Sans MS" panose="030F0702030302020204" pitchFamily="66" charset="0"/>
            </a:endParaRPr>
          </a:p>
        </p:txBody>
      </p:sp>
      <p:graphicFrame>
        <p:nvGraphicFramePr>
          <p:cNvPr id="5" name="Table 4">
            <a:extLst>
              <a:ext uri="{FF2B5EF4-FFF2-40B4-BE49-F238E27FC236}">
                <a16:creationId xmlns:a16="http://schemas.microsoft.com/office/drawing/2014/main" id="{105144BC-5162-09B8-905D-EDF04198E975}"/>
              </a:ext>
            </a:extLst>
          </p:cNvPr>
          <p:cNvGraphicFramePr>
            <a:graphicFrameLocks noGrp="1"/>
          </p:cNvGraphicFramePr>
          <p:nvPr>
            <p:extLst>
              <p:ext uri="{D42A27DB-BD31-4B8C-83A1-F6EECF244321}">
                <p14:modId xmlns:p14="http://schemas.microsoft.com/office/powerpoint/2010/main" val="2055254842"/>
              </p:ext>
            </p:extLst>
          </p:nvPr>
        </p:nvGraphicFramePr>
        <p:xfrm>
          <a:off x="370234" y="3605235"/>
          <a:ext cx="11451531" cy="2622827"/>
        </p:xfrm>
        <a:graphic>
          <a:graphicData uri="http://schemas.openxmlformats.org/drawingml/2006/table">
            <a:tbl>
              <a:tblPr firstRow="1" bandRow="1">
                <a:tableStyleId>{2D5ABB26-0587-4C30-8999-92F81FD0307C}</a:tableStyleId>
              </a:tblPr>
              <a:tblGrid>
                <a:gridCol w="3817177">
                  <a:extLst>
                    <a:ext uri="{9D8B030D-6E8A-4147-A177-3AD203B41FA5}">
                      <a16:colId xmlns:a16="http://schemas.microsoft.com/office/drawing/2014/main" val="1738739509"/>
                    </a:ext>
                  </a:extLst>
                </a:gridCol>
                <a:gridCol w="3817177">
                  <a:extLst>
                    <a:ext uri="{9D8B030D-6E8A-4147-A177-3AD203B41FA5}">
                      <a16:colId xmlns:a16="http://schemas.microsoft.com/office/drawing/2014/main" val="4139255324"/>
                    </a:ext>
                  </a:extLst>
                </a:gridCol>
                <a:gridCol w="3817177">
                  <a:extLst>
                    <a:ext uri="{9D8B030D-6E8A-4147-A177-3AD203B41FA5}">
                      <a16:colId xmlns:a16="http://schemas.microsoft.com/office/drawing/2014/main" val="1978999015"/>
                    </a:ext>
                  </a:extLst>
                </a:gridCol>
              </a:tblGrid>
              <a:tr h="459947">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1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endParaRPr lang="en-AU" sz="2200" b="0" i="0" noProof="0" dirty="0">
                        <a:solidFill>
                          <a:srgbClr val="00B050"/>
                        </a:solidFill>
                        <a:latin typeface="Comic Sans MS"/>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graphicFrame>
        <p:nvGraphicFramePr>
          <p:cNvPr id="3" name="Table 2">
            <a:extLst>
              <a:ext uri="{FF2B5EF4-FFF2-40B4-BE49-F238E27FC236}">
                <a16:creationId xmlns:a16="http://schemas.microsoft.com/office/drawing/2014/main" id="{FAE267D9-CF1C-F7E1-250D-2E0488D48C8F}"/>
              </a:ext>
            </a:extLst>
          </p:cNvPr>
          <p:cNvGraphicFramePr>
            <a:graphicFrameLocks noGrp="1"/>
          </p:cNvGraphicFramePr>
          <p:nvPr>
            <p:extLst>
              <p:ext uri="{D42A27DB-BD31-4B8C-83A1-F6EECF244321}">
                <p14:modId xmlns:p14="http://schemas.microsoft.com/office/powerpoint/2010/main" val="3851161825"/>
              </p:ext>
            </p:extLst>
          </p:nvPr>
        </p:nvGraphicFramePr>
        <p:xfrm>
          <a:off x="305987" y="3583793"/>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Lauren</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Rachel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Bob</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Lauren</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Chris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Helen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Kris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Flashback</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Barry</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Paul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Rachel</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Vanessa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p>
                      <a:r>
                        <a:rPr lang="en-AU" sz="2200" b="0" i="0" noProof="0" dirty="0">
                          <a:solidFill>
                            <a:srgbClr val="00B050"/>
                          </a:solidFill>
                          <a:latin typeface="Comic Sans MS"/>
                        </a:rPr>
                        <a:t>Attendance: Rachel</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356763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31076" y="1523927"/>
            <a:ext cx="8729848" cy="4452822"/>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We pray the prayer of approach together</a:t>
            </a:r>
          </a:p>
          <a:p>
            <a:pPr>
              <a:lnSpc>
                <a:spcPct val="150000"/>
              </a:lnSpc>
            </a:pPr>
            <a:endParaRPr lang="en-AU" sz="2400" noProof="0" dirty="0">
              <a:latin typeface="Comic Sans MS"/>
            </a:endParaRPr>
          </a:p>
          <a:p>
            <a:pPr>
              <a:lnSpc>
                <a:spcPct val="150000"/>
              </a:lnSpc>
            </a:pPr>
            <a:r>
              <a:rPr lang="en-AU" sz="2800" b="1" noProof="0" dirty="0">
                <a:solidFill>
                  <a:srgbClr val="00B050"/>
                </a:solidFill>
                <a:latin typeface="Comic Sans MS"/>
              </a:rPr>
              <a:t>All:</a:t>
            </a:r>
            <a:r>
              <a:rPr lang="en-AU" sz="2800" b="1" noProof="0" dirty="0">
                <a:latin typeface="Comic Sans MS"/>
              </a:rPr>
              <a:t> The Creator of heaven and earth,</a:t>
            </a:r>
          </a:p>
          <a:p>
            <a:pPr>
              <a:lnSpc>
                <a:spcPct val="150000"/>
              </a:lnSpc>
            </a:pPr>
            <a:r>
              <a:rPr lang="en-AU" sz="2800" b="1" noProof="0" dirty="0">
                <a:latin typeface="Comic Sans MS"/>
              </a:rPr>
              <a:t>Maker of all that exists,</a:t>
            </a:r>
          </a:p>
          <a:p>
            <a:pPr>
              <a:lnSpc>
                <a:spcPct val="150000"/>
              </a:lnSpc>
            </a:pPr>
            <a:r>
              <a:rPr lang="en-AU" sz="2800" b="1" noProof="0" dirty="0">
                <a:latin typeface="Comic Sans MS"/>
              </a:rPr>
              <a:t>delivers power to overcome and escape the snares of the world.</a:t>
            </a:r>
          </a:p>
          <a:p>
            <a:pPr>
              <a:lnSpc>
                <a:spcPct val="150000"/>
              </a:lnSpc>
            </a:pPr>
            <a:r>
              <a:rPr lang="en-AU" sz="2800" b="1" noProof="0" dirty="0">
                <a:latin typeface="Comic Sans MS"/>
              </a:rPr>
              <a:t>Let us meet with and worship our God.</a:t>
            </a:r>
          </a:p>
        </p:txBody>
      </p:sp>
      <p:sp>
        <p:nvSpPr>
          <p:cNvPr id="4" name="TextBox 3"/>
          <p:cNvSpPr txBox="1"/>
          <p:nvPr/>
        </p:nvSpPr>
        <p:spPr>
          <a:xfrm>
            <a:off x="3997842" y="419100"/>
            <a:ext cx="4196316"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Approach</a:t>
            </a:r>
          </a:p>
        </p:txBody>
      </p:sp>
    </p:spTree>
    <p:extLst>
      <p:ext uri="{BB962C8B-B14F-4D97-AF65-F5344CB8AC3E}">
        <p14:creationId xmlns:p14="http://schemas.microsoft.com/office/powerpoint/2010/main" val="3589267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051B1-49AF-381C-6B77-8BA195D683E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C7C5B1-903F-4023-1892-5F801C576853}"/>
              </a:ext>
            </a:extLst>
          </p:cNvPr>
          <p:cNvSpPr>
            <a:spLocks noGrp="1"/>
          </p:cNvSpPr>
          <p:nvPr>
            <p:ph type="sldNum" sz="quarter" idx="12"/>
          </p:nvPr>
        </p:nvSpPr>
        <p:spPr/>
        <p:txBody>
          <a:bodyPr/>
          <a:lstStyle/>
          <a:p>
            <a:fld id="{D6BAAE04-8869-45BD-9FC4-571BC1F4B92A}" type="slidenum">
              <a:rPr lang="en-AU" noProof="0" smtClean="0"/>
              <a:t>11</a:t>
            </a:fld>
            <a:endParaRPr lang="en-AU" noProof="0" dirty="0"/>
          </a:p>
        </p:txBody>
      </p:sp>
      <p:sp>
        <p:nvSpPr>
          <p:cNvPr id="3" name="TextBox 2">
            <a:extLst>
              <a:ext uri="{FF2B5EF4-FFF2-40B4-BE49-F238E27FC236}">
                <a16:creationId xmlns:a16="http://schemas.microsoft.com/office/drawing/2014/main" id="{5CBC1612-C452-68BB-BE09-D9BEC639F6CA}"/>
              </a:ext>
            </a:extLst>
          </p:cNvPr>
          <p:cNvSpPr txBox="1"/>
          <p:nvPr/>
        </p:nvSpPr>
        <p:spPr>
          <a:xfrm>
            <a:off x="394648" y="1274564"/>
            <a:ext cx="11402704" cy="49859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r>
              <a:rPr lang="en-AU" sz="4000" b="1" noProof="0" dirty="0">
                <a:solidFill>
                  <a:srgbClr val="00B050"/>
                </a:solidFill>
                <a:latin typeface="Comic Sans MS"/>
              </a:rPr>
              <a:t>Our first Hymn</a:t>
            </a:r>
          </a:p>
          <a:p>
            <a:pPr algn="ctr"/>
            <a:endParaRPr lang="en-AU" sz="4000" b="1" noProof="0" dirty="0">
              <a:solidFill>
                <a:srgbClr val="00B050"/>
              </a:solidFill>
              <a:latin typeface="Comic Sans MS"/>
            </a:endParaRPr>
          </a:p>
          <a:p>
            <a:pPr algn="ctr"/>
            <a:r>
              <a:rPr lang="en-AU" sz="4800" b="1" noProof="0" dirty="0">
                <a:solidFill>
                  <a:srgbClr val="00B050"/>
                </a:solidFill>
                <a:latin typeface="Comic Sans MS"/>
              </a:rPr>
              <a:t>Blest Are the Pure in Heart</a:t>
            </a:r>
            <a:endParaRPr lang="en-AU" sz="4800" noProof="0">
              <a:solidFill>
                <a:srgbClr val="000000"/>
              </a:solidFill>
              <a:latin typeface="Times New Roman"/>
              <a:ea typeface="Calibri"/>
              <a:cs typeface="+mn-lt"/>
            </a:endParaRPr>
          </a:p>
          <a:p>
            <a:pPr algn="ctr"/>
            <a:endParaRPr lang="en-AU" sz="3600" b="1" noProof="0" dirty="0">
              <a:solidFill>
                <a:srgbClr val="E68422"/>
              </a:solidFill>
              <a:latin typeface="Comic Sans MS" panose="030F0702030302020204" pitchFamily="66" charset="0"/>
              <a:ea typeface="Calibri"/>
              <a:cs typeface="Times New Roman"/>
            </a:endParaRPr>
          </a:p>
          <a:p>
            <a:pPr algn="ctr"/>
            <a:r>
              <a:rPr lang="en-AU" sz="2400" dirty="0">
                <a:hlinkClick r:id="rId2"/>
              </a:rPr>
              <a:t>https://www.youtube.com/watch?v=Z8h3fvk9wGY</a:t>
            </a:r>
            <a:endParaRPr lang="en-AU" sz="2400" dirty="0"/>
          </a:p>
          <a:p>
            <a:pPr algn="ctr"/>
            <a:endParaRPr lang="en-AU" sz="2800" noProof="0" dirty="0">
              <a:solidFill>
                <a:srgbClr val="E68422"/>
              </a:solidFill>
              <a:ea typeface="+mn-lt"/>
              <a:cs typeface="+mn-lt"/>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056574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12</a:t>
            </a:fld>
            <a:endParaRPr lang="en-AU" noProof="0" dirty="0">
              <a:solidFill>
                <a:prstClr val="black">
                  <a:tint val="75000"/>
                </a:prstClr>
              </a:solidFill>
            </a:endParaRPr>
          </a:p>
        </p:txBody>
      </p:sp>
      <p:sp>
        <p:nvSpPr>
          <p:cNvPr id="3" name="Rectangle 2"/>
          <p:cNvSpPr/>
          <p:nvPr/>
        </p:nvSpPr>
        <p:spPr>
          <a:xfrm>
            <a:off x="550611" y="1444516"/>
            <a:ext cx="11090776" cy="3508974"/>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noProof="0" dirty="0">
                <a:latin typeface="Comic Sans MS" panose="030F0702030302020204" pitchFamily="66" charset="0"/>
              </a:rPr>
              <a:t>God is steadfast in love and infinite in mercy, welcoming sinners and inviting them to the Lord's table.</a:t>
            </a:r>
          </a:p>
          <a:p>
            <a:pPr>
              <a:lnSpc>
                <a:spcPct val="150000"/>
              </a:lnSpc>
              <a:spcBef>
                <a:spcPts val="450"/>
              </a:spcBef>
              <a:spcAft>
                <a:spcPts val="450"/>
              </a:spcAft>
            </a:pPr>
            <a:r>
              <a:rPr lang="en-AU" sz="2800" noProof="0" dirty="0">
                <a:solidFill>
                  <a:srgbClr val="00B050"/>
                </a:solidFill>
                <a:latin typeface="Comic Sans MS" panose="030F0702030302020204" pitchFamily="66" charset="0"/>
              </a:rPr>
              <a:t>Silence may be kept.​</a:t>
            </a:r>
          </a:p>
          <a:p>
            <a:pPr>
              <a:lnSpc>
                <a:spcPct val="150000"/>
              </a:lnSpc>
              <a:spcBef>
                <a:spcPts val="450"/>
              </a:spcBef>
              <a:spcAft>
                <a:spcPts val="450"/>
              </a:spcAft>
            </a:pPr>
            <a:r>
              <a:rPr lang="en-AU" sz="2800" noProof="0" dirty="0">
                <a:latin typeface="Comic Sans MS" panose="030F0702030302020204" pitchFamily="66" charset="0"/>
              </a:rPr>
              <a:t>Let us confess our sins in penitence and faith, with a sincere and a true heart.</a:t>
            </a:r>
          </a:p>
        </p:txBody>
      </p:sp>
      <p:sp>
        <p:nvSpPr>
          <p:cNvPr id="6" name="TextBox 5">
            <a:extLst>
              <a:ext uri="{FF2B5EF4-FFF2-40B4-BE49-F238E27FC236}">
                <a16:creationId xmlns:a16="http://schemas.microsoft.com/office/drawing/2014/main" id="{A48A3EF4-65AF-E6D2-B414-00236287D18B}"/>
              </a:ext>
            </a:extLst>
          </p:cNvPr>
          <p:cNvSpPr txBox="1"/>
          <p:nvPr/>
        </p:nvSpPr>
        <p:spPr>
          <a:xfrm>
            <a:off x="1426273" y="183367"/>
            <a:ext cx="9339453" cy="747962"/>
          </a:xfrm>
          <a:prstGeom prst="rect">
            <a:avLst/>
          </a:prstGeom>
          <a:noFill/>
        </p:spPr>
        <p:txBody>
          <a:bodyPr wrap="square">
            <a:spAutoFit/>
          </a:bodyPr>
          <a:lstStyle/>
          <a:p>
            <a:pPr fontAlgn="base">
              <a:lnSpc>
                <a:spcPct val="150000"/>
              </a:lnSpc>
            </a:pPr>
            <a:r>
              <a:rPr lang="en-AU" sz="3200" b="1" noProof="0" dirty="0">
                <a:solidFill>
                  <a:srgbClr val="00B050"/>
                </a:solidFill>
                <a:latin typeface="Comic Sans MS" panose="030F0702030302020204" pitchFamily="66" charset="0"/>
              </a:rPr>
              <a:t>The Deacon or LA introduces the Confession</a:t>
            </a:r>
            <a:r>
              <a:rPr lang="en-AU" sz="3200" noProof="0" dirty="0">
                <a:solidFill>
                  <a:srgbClr val="00B050"/>
                </a:solidFill>
                <a:latin typeface="Comic Sans MS" panose="030F0702030302020204" pitchFamily="66" charset="0"/>
              </a:rPr>
              <a:t>​</a:t>
            </a:r>
            <a:endParaRPr lang="en-AU" sz="3200" noProof="0" dirty="0">
              <a:solidFill>
                <a:srgbClr val="00B050"/>
              </a:solidFill>
              <a:latin typeface="Comic Sans MS" panose="030F0702030302020204" pitchFamily="66" charset="0"/>
              <a:cs typeface="Times New Roman"/>
            </a:endParaRPr>
          </a:p>
        </p:txBody>
      </p:sp>
    </p:spTree>
    <p:extLst>
      <p:ext uri="{BB962C8B-B14F-4D97-AF65-F5344CB8AC3E}">
        <p14:creationId xmlns:p14="http://schemas.microsoft.com/office/powerpoint/2010/main" val="345070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13</a:t>
            </a:fld>
            <a:endParaRPr lang="en-AU" noProof="0" dirty="0">
              <a:solidFill>
                <a:prstClr val="black">
                  <a:tint val="75000"/>
                </a:prstClr>
              </a:solidFill>
            </a:endParaRPr>
          </a:p>
        </p:txBody>
      </p:sp>
      <p:sp>
        <p:nvSpPr>
          <p:cNvPr id="3" name="Rectangle 2"/>
          <p:cNvSpPr/>
          <p:nvPr/>
        </p:nvSpPr>
        <p:spPr>
          <a:xfrm>
            <a:off x="994228" y="510701"/>
            <a:ext cx="10203543" cy="5836598"/>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a:rPr>
              <a:t>All: </a:t>
            </a:r>
            <a:r>
              <a:rPr lang="en-AU" sz="2400" b="1" noProof="0" dirty="0">
                <a:solidFill>
                  <a:srgbClr val="000000"/>
                </a:solidFill>
                <a:latin typeface="Comic Sans MS"/>
              </a:rPr>
              <a:t>​</a:t>
            </a:r>
            <a:r>
              <a:rPr lang="en-AU" sz="2800" b="1" noProof="0" dirty="0">
                <a:solidFill>
                  <a:srgbClr val="000000"/>
                </a:solidFill>
                <a:latin typeface="Comic Sans MS"/>
              </a:rPr>
              <a:t>Merciful God, our maker and our judge,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sinned against you </a:t>
            </a:r>
            <a:r>
              <a:rPr lang="en-AU" sz="2800" noProof="0" dirty="0">
                <a:solidFill>
                  <a:srgbClr val="000000"/>
                </a:solidFill>
                <a:latin typeface="Comic Sans MS"/>
              </a:rPr>
              <a:t>​</a:t>
            </a:r>
            <a:r>
              <a:rPr lang="en-AU" sz="2800" b="1" noProof="0" dirty="0">
                <a:solidFill>
                  <a:srgbClr val="000000"/>
                </a:solidFill>
                <a:latin typeface="Comic Sans MS"/>
              </a:rPr>
              <a:t>in thought, word, and deed,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and in what we have failed to do: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you with our whole heart;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have not loved our neighbours as ourselves;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we repent, and are sorry for all our sins.</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Father, forgive us. Strengthen us to love and obey you </a:t>
            </a:r>
          </a:p>
          <a:p>
            <a:pPr fontAlgn="base">
              <a:lnSpc>
                <a:spcPct val="150000"/>
              </a:lnSpc>
            </a:pPr>
            <a:r>
              <a:rPr lang="en-AU" sz="2800" b="1" noProof="0" dirty="0">
                <a:solidFill>
                  <a:srgbClr val="000000"/>
                </a:solidFill>
                <a:latin typeface="Comic Sans MS"/>
              </a:rPr>
              <a:t>in newness of life; </a:t>
            </a:r>
            <a:r>
              <a:rPr lang="en-AU" sz="2800" noProof="0" dirty="0">
                <a:solidFill>
                  <a:srgbClr val="000000"/>
                </a:solidFill>
                <a:latin typeface="Comic Sans MS"/>
              </a:rPr>
              <a:t>​</a:t>
            </a:r>
            <a:r>
              <a:rPr lang="en-AU" sz="2800" b="1" noProof="0" dirty="0">
                <a:solidFill>
                  <a:srgbClr val="000000"/>
                </a:solidFill>
                <a:latin typeface="Comic Sans MS"/>
              </a:rPr>
              <a:t>through Jesus Christ our Lord. </a:t>
            </a:r>
            <a:r>
              <a:rPr lang="en-AU" sz="2800" noProof="0" dirty="0">
                <a:solidFill>
                  <a:srgbClr val="000000"/>
                </a:solidFill>
                <a:latin typeface="Comic Sans MS"/>
              </a:rPr>
              <a:t>​</a:t>
            </a:r>
          </a:p>
          <a:p>
            <a:pPr fontAlgn="base">
              <a:lnSpc>
                <a:spcPct val="150000"/>
              </a:lnSpc>
            </a:pPr>
            <a:r>
              <a:rPr lang="en-AU" sz="2800" b="1" noProof="0" dirty="0">
                <a:solidFill>
                  <a:srgbClr val="000000"/>
                </a:solidFill>
                <a:latin typeface="Comic Sans MS"/>
              </a:rPr>
              <a:t>Amen.</a:t>
            </a:r>
            <a:r>
              <a:rPr lang="en-AU" sz="2800" noProof="0" dirty="0">
                <a:solidFill>
                  <a:srgbClr val="000000"/>
                </a:solidFill>
                <a:latin typeface="Comic Sans MS"/>
              </a:rPr>
              <a:t>​</a:t>
            </a:r>
            <a:endParaRPr lang="en-AU" sz="2800" b="0" i="0" noProof="0" dirty="0">
              <a:solidFill>
                <a:srgbClr val="000000"/>
              </a:solidFill>
              <a:effectLst/>
              <a:latin typeface="Comic Sans MS"/>
            </a:endParaRPr>
          </a:p>
        </p:txBody>
      </p:sp>
    </p:spTree>
    <p:extLst>
      <p:ext uri="{BB962C8B-B14F-4D97-AF65-F5344CB8AC3E}">
        <p14:creationId xmlns:p14="http://schemas.microsoft.com/office/powerpoint/2010/main" val="4261842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14</a:t>
            </a:fld>
            <a:endParaRPr lang="en-AU" noProof="0" dirty="0">
              <a:solidFill>
                <a:prstClr val="black">
                  <a:tint val="75000"/>
                </a:prstClr>
              </a:solidFill>
            </a:endParaRPr>
          </a:p>
        </p:txBody>
      </p:sp>
      <p:sp>
        <p:nvSpPr>
          <p:cNvPr id="3" name="Rectangle 2"/>
          <p:cNvSpPr/>
          <p:nvPr/>
        </p:nvSpPr>
        <p:spPr>
          <a:xfrm>
            <a:off x="219829" y="46712"/>
            <a:ext cx="11752342" cy="6811288"/>
          </a:xfrm>
          <a:prstGeom prst="rect">
            <a:avLst/>
          </a:prstGeom>
        </p:spPr>
        <p:txBody>
          <a:bodyPr wrap="square" lIns="91440" tIns="45720" rIns="91440" bIns="45720" anchor="t">
            <a:spAutoFit/>
          </a:bodyPr>
          <a:lstStyle/>
          <a:p>
            <a:pPr algn="ctr">
              <a:lnSpc>
                <a:spcPct val="150000"/>
              </a:lnSpc>
            </a:pPr>
            <a:r>
              <a:rPr lang="en-AU" sz="3200" b="1" noProof="0" dirty="0">
                <a:solidFill>
                  <a:srgbClr val="00B050"/>
                </a:solidFill>
                <a:latin typeface="Comic Sans MS"/>
              </a:rPr>
              <a:t>Words of Assurance offered by the Deacon or LA</a:t>
            </a:r>
            <a:r>
              <a:rPr lang="en-AU" sz="3200" b="1" i="1" noProof="0" dirty="0">
                <a:solidFill>
                  <a:srgbClr val="00B050"/>
                </a:solidFill>
                <a:latin typeface="Comic Sans MS"/>
              </a:rPr>
              <a:t> </a:t>
            </a:r>
            <a:endParaRPr lang="en-AU" sz="2600" noProof="0" dirty="0">
              <a:cs typeface="Times New Roman"/>
            </a:endParaRPr>
          </a:p>
          <a:p>
            <a:pPr>
              <a:lnSpc>
                <a:spcPct val="150000"/>
              </a:lnSpc>
            </a:pPr>
            <a:r>
              <a:rPr lang="en-AU" sz="2800" noProof="0" dirty="0">
                <a:latin typeface="Comic Sans MS"/>
              </a:rPr>
              <a:t>These words of assurance from the First Letter of John declare that: </a:t>
            </a:r>
            <a:endParaRPr lang="en-AU" sz="2800" noProof="0" dirty="0">
              <a:latin typeface="Times New Roman"/>
              <a:cs typeface="Times New Roman"/>
            </a:endParaRPr>
          </a:p>
          <a:p>
            <a:pPr>
              <a:lnSpc>
                <a:spcPct val="150000"/>
              </a:lnSpc>
            </a:pPr>
            <a:endParaRPr lang="en-AU" sz="300" noProof="0" dirty="0">
              <a:latin typeface="Comic Sans MS"/>
            </a:endParaRPr>
          </a:p>
          <a:p>
            <a:pPr>
              <a:lnSpc>
                <a:spcPct val="150000"/>
              </a:lnSpc>
            </a:pPr>
            <a:r>
              <a:rPr lang="en-AU" sz="2800" noProof="0" dirty="0">
                <a:latin typeface="Comic Sans MS"/>
              </a:rPr>
              <a:t>If anyone sins, we have an advocate with the Father, Jesus Christ the righteous. He is the perfect offering for our sin, and not for ours only, but for the sins of the whole world. </a:t>
            </a:r>
            <a:endParaRPr lang="en-AU" sz="2800" noProof="0" dirty="0">
              <a:solidFill>
                <a:srgbClr val="7030A0"/>
              </a:solidFill>
              <a:latin typeface="Times New Roman"/>
              <a:cs typeface="Times New Roman"/>
            </a:endParaRPr>
          </a:p>
          <a:p>
            <a:pPr algn="r">
              <a:lnSpc>
                <a:spcPct val="150000"/>
              </a:lnSpc>
            </a:pPr>
            <a:r>
              <a:rPr lang="en-AU" sz="2600" noProof="0" dirty="0">
                <a:solidFill>
                  <a:srgbClr val="00B050"/>
                </a:solidFill>
                <a:latin typeface="Comic Sans MS"/>
              </a:rPr>
              <a:t>(1 John 2: 1-2)</a:t>
            </a:r>
          </a:p>
          <a:p>
            <a:pPr>
              <a:lnSpc>
                <a:spcPct val="150000"/>
              </a:lnSpc>
            </a:pPr>
            <a:r>
              <a:rPr lang="en-AU" sz="2800" noProof="0" dirty="0">
                <a:latin typeface="Comic Sans MS"/>
              </a:rPr>
              <a:t>In this is love, not that we loved God, but that he loved us and sent his Son to be the perfect offering for our sins. </a:t>
            </a:r>
          </a:p>
          <a:p>
            <a:pPr algn="r">
              <a:lnSpc>
                <a:spcPct val="150000"/>
              </a:lnSpc>
            </a:pPr>
            <a:r>
              <a:rPr lang="en-AU" sz="2600" noProof="0" dirty="0">
                <a:solidFill>
                  <a:srgbClr val="00B050"/>
                </a:solidFill>
                <a:latin typeface="Comic Sans MS"/>
              </a:rPr>
              <a:t>(1 John 4:10)</a:t>
            </a:r>
            <a:endParaRPr lang="en-AU" sz="2600" noProof="0" dirty="0">
              <a:solidFill>
                <a:srgbClr val="00B050"/>
              </a:solidFill>
              <a:cs typeface="Times New Roman"/>
            </a:endParaRPr>
          </a:p>
        </p:txBody>
      </p:sp>
    </p:spTree>
    <p:extLst>
      <p:ext uri="{BB962C8B-B14F-4D97-AF65-F5344CB8AC3E}">
        <p14:creationId xmlns:p14="http://schemas.microsoft.com/office/powerpoint/2010/main" val="1523252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500" y="231937"/>
            <a:ext cx="5638998" cy="584775"/>
          </a:xfrm>
          <a:prstGeom prst="rect">
            <a:avLst/>
          </a:prstGeom>
        </p:spPr>
        <p:txBody>
          <a:bodyPr wrap="square" lIns="91440" tIns="45720" rIns="91440" bIns="45720" anchor="t">
            <a:spAutoFit/>
          </a:bodyPr>
          <a:lstStyle/>
          <a:p>
            <a:pPr algn="ctr"/>
            <a:r>
              <a:rPr lang="en-AU" sz="3200" b="1" kern="0" noProof="0" dirty="0">
                <a:solidFill>
                  <a:srgbClr val="00B050"/>
                </a:solidFill>
                <a:latin typeface="Comic Sans MS"/>
              </a:rPr>
              <a:t>Collect</a:t>
            </a:r>
          </a:p>
        </p:txBody>
      </p:sp>
      <p:sp>
        <p:nvSpPr>
          <p:cNvPr id="2" name="Rectangle 1"/>
          <p:cNvSpPr/>
          <p:nvPr/>
        </p:nvSpPr>
        <p:spPr>
          <a:xfrm>
            <a:off x="594523" y="788246"/>
            <a:ext cx="11002951" cy="5837817"/>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ea typeface="+mn-lt"/>
                <a:cs typeface="+mn-lt"/>
              </a:rPr>
              <a:t>Leader: </a:t>
            </a:r>
            <a:r>
              <a:rPr lang="en-AU" sz="2800" noProof="0" dirty="0">
                <a:latin typeface="Comic Sans MS"/>
              </a:rPr>
              <a:t>O God, fount of all wisdom,</a:t>
            </a:r>
          </a:p>
          <a:p>
            <a:pPr>
              <a:lnSpc>
                <a:spcPct val="150000"/>
              </a:lnSpc>
            </a:pPr>
            <a:r>
              <a:rPr lang="en-AU" sz="2800" noProof="0" dirty="0">
                <a:latin typeface="Comic Sans MS"/>
              </a:rPr>
              <a:t>in the humble witness of the apostle Peter</a:t>
            </a:r>
          </a:p>
          <a:p>
            <a:pPr>
              <a:lnSpc>
                <a:spcPct val="150000"/>
              </a:lnSpc>
            </a:pPr>
            <a:r>
              <a:rPr lang="en-AU" sz="2800" noProof="0" dirty="0">
                <a:latin typeface="Comic Sans MS"/>
              </a:rPr>
              <a:t>you have shown the foundation of our faith:</a:t>
            </a:r>
          </a:p>
          <a:p>
            <a:pPr>
              <a:lnSpc>
                <a:spcPct val="150000"/>
              </a:lnSpc>
            </a:pPr>
            <a:r>
              <a:rPr lang="en-AU" sz="2800" noProof="0" dirty="0">
                <a:latin typeface="Comic Sans MS"/>
              </a:rPr>
              <a:t>give us the light of your Spirit,</a:t>
            </a:r>
          </a:p>
          <a:p>
            <a:pPr>
              <a:lnSpc>
                <a:spcPct val="150000"/>
              </a:lnSpc>
            </a:pPr>
            <a:r>
              <a:rPr lang="en-AU" sz="2800" noProof="0" dirty="0">
                <a:latin typeface="Comic Sans MS"/>
              </a:rPr>
              <a:t>that, recognising in Jesus of Nazareth the Son of the living God,</a:t>
            </a:r>
          </a:p>
          <a:p>
            <a:pPr>
              <a:lnSpc>
                <a:spcPct val="150000"/>
              </a:lnSpc>
            </a:pPr>
            <a:r>
              <a:rPr lang="en-AU" sz="2800" noProof="0" dirty="0">
                <a:latin typeface="Comic Sans MS"/>
              </a:rPr>
              <a:t>we may be living stones for the building up of your holy Church;</a:t>
            </a:r>
          </a:p>
          <a:p>
            <a:pPr>
              <a:lnSpc>
                <a:spcPct val="150000"/>
              </a:lnSpc>
            </a:pPr>
            <a:r>
              <a:rPr lang="en-AU" sz="2800" noProof="0" dirty="0">
                <a:latin typeface="Comic Sans MS"/>
              </a:rPr>
              <a:t>through Jesus Christ our Lord,</a:t>
            </a:r>
          </a:p>
          <a:p>
            <a:pPr>
              <a:lnSpc>
                <a:spcPct val="150000"/>
              </a:lnSpc>
            </a:pPr>
            <a:r>
              <a:rPr lang="en-AU" sz="2800" noProof="0" dirty="0">
                <a:latin typeface="Comic Sans MS"/>
              </a:rPr>
              <a:t>who lives and reigns with you in the unity of the Holy Spirit,</a:t>
            </a:r>
          </a:p>
          <a:p>
            <a:pPr>
              <a:lnSpc>
                <a:spcPct val="150000"/>
              </a:lnSpc>
            </a:pPr>
            <a:r>
              <a:rPr lang="en-AU" sz="2800" noProof="0" dirty="0">
                <a:latin typeface="Comic Sans MS"/>
              </a:rPr>
              <a:t>one God, for ever and ever. </a:t>
            </a:r>
            <a:r>
              <a:rPr lang="en-AU" sz="2800" b="1" noProof="0" dirty="0">
                <a:latin typeface="Comic Sans MS"/>
              </a:rPr>
              <a:t>Amen.</a:t>
            </a:r>
          </a:p>
        </p:txBody>
      </p:sp>
    </p:spTree>
    <p:extLst>
      <p:ext uri="{BB962C8B-B14F-4D97-AF65-F5344CB8AC3E}">
        <p14:creationId xmlns:p14="http://schemas.microsoft.com/office/powerpoint/2010/main" val="280847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8560" y="1626850"/>
            <a:ext cx="11434622" cy="523220"/>
          </a:xfrm>
          <a:prstGeom prst="rect">
            <a:avLst/>
          </a:prstGeom>
        </p:spPr>
        <p:txBody>
          <a:bodyPr wrap="square" lIns="91440" tIns="45720" rIns="91440" bIns="45720" anchor="t">
            <a:spAutoFit/>
          </a:bodyPr>
          <a:lstStyle/>
          <a:p>
            <a:pPr>
              <a:spcBef>
                <a:spcPts val="450"/>
              </a:spcBef>
              <a:spcAft>
                <a:spcPts val="450"/>
              </a:spcAft>
            </a:pPr>
            <a:r>
              <a:rPr lang="en-AU" sz="2800" b="1" noProof="0" dirty="0">
                <a:solidFill>
                  <a:srgbClr val="00B050"/>
                </a:solidFill>
                <a:latin typeface="Comic Sans MS"/>
                <a:ea typeface="Tahoma"/>
                <a:cs typeface="Tahoma"/>
              </a:rPr>
              <a:t>Reader 1: </a:t>
            </a:r>
            <a:r>
              <a:rPr lang="en-AU" sz="2800" noProof="0" dirty="0">
                <a:latin typeface="Comic Sans MS"/>
                <a:ea typeface="Tahoma"/>
                <a:cs typeface="Tahoma"/>
              </a:rPr>
              <a:t>The 1</a:t>
            </a:r>
            <a:r>
              <a:rPr lang="en-AU" sz="2800" baseline="30000" noProof="0" dirty="0">
                <a:latin typeface="Comic Sans MS"/>
                <a:ea typeface="Tahoma"/>
                <a:cs typeface="Tahoma"/>
              </a:rPr>
              <a:t>st</a:t>
            </a:r>
            <a:r>
              <a:rPr lang="en-AU" sz="2800" noProof="0" dirty="0">
                <a:latin typeface="Comic Sans MS"/>
                <a:ea typeface="Tahoma"/>
                <a:cs typeface="Tahoma"/>
              </a:rPr>
              <a:t> Reading is from Exodus 1.8-2.10</a:t>
            </a:r>
          </a:p>
        </p:txBody>
      </p:sp>
      <p:sp>
        <p:nvSpPr>
          <p:cNvPr id="5" name="Title 1">
            <a:extLst>
              <a:ext uri="{FF2B5EF4-FFF2-40B4-BE49-F238E27FC236}">
                <a16:creationId xmlns:a16="http://schemas.microsoft.com/office/drawing/2014/main" id="{39EFAB09-BEBC-BB31-952F-32608A882C6A}"/>
              </a:ext>
            </a:extLst>
          </p:cNvPr>
          <p:cNvSpPr txBox="1">
            <a:spLocks/>
          </p:cNvSpPr>
          <p:nvPr/>
        </p:nvSpPr>
        <p:spPr>
          <a:xfrm>
            <a:off x="378560" y="215153"/>
            <a:ext cx="11434878" cy="1361664"/>
          </a:xfrm>
          <a:prstGeom prst="rect">
            <a:avLst/>
          </a:prstGeom>
        </p:spPr>
        <p:txBody>
          <a:bodyPr lIns="91440" tIns="45720" rIns="91440" bIns="45720" anchor="t"/>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tabLst>
                <a:tab pos="1881188" algn="l"/>
              </a:tabLst>
            </a:pPr>
            <a:r>
              <a:rPr lang="en-AU" sz="2800" b="1" noProof="0" dirty="0">
                <a:solidFill>
                  <a:srgbClr val="00B050"/>
                </a:solidFill>
                <a:latin typeface="Comic Sans MS"/>
              </a:rPr>
              <a:t>The 1st reader unmutes </a:t>
            </a:r>
          </a:p>
          <a:p>
            <a:pPr algn="l"/>
            <a:r>
              <a:rPr lang="en-AU" sz="2800" b="1" noProof="0" dirty="0">
                <a:solidFill>
                  <a:srgbClr val="00B050"/>
                </a:solidFill>
                <a:latin typeface="Comic Sans MS"/>
              </a:rPr>
              <a:t>Leader: </a:t>
            </a:r>
            <a:r>
              <a:rPr lang="en-AU" sz="2800" noProof="0" dirty="0">
                <a:latin typeface="Comic Sans MS"/>
              </a:rPr>
              <a:t>I invite the 1st reader to unmute and offer the 1st lesson when ready.</a:t>
            </a:r>
            <a:endParaRPr lang="en-AU" sz="2800" noProof="0" dirty="0"/>
          </a:p>
        </p:txBody>
      </p:sp>
      <p:sp>
        <p:nvSpPr>
          <p:cNvPr id="4" name="Rectangle 1">
            <a:extLst>
              <a:ext uri="{FF2B5EF4-FFF2-40B4-BE49-F238E27FC236}">
                <a16:creationId xmlns:a16="http://schemas.microsoft.com/office/drawing/2014/main" id="{546F7BE0-2977-DE9B-A590-C431DA4F55F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EDB41FD-CCC5-D752-1445-A57DE0909C4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E5D452C2-2F98-69F2-AB56-79B0CDDF2BFD}"/>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CDAE8385-2E3C-2899-F513-F9471DAF4FAE}"/>
              </a:ext>
            </a:extLst>
          </p:cNvPr>
          <p:cNvSpPr txBox="1"/>
          <p:nvPr/>
        </p:nvSpPr>
        <p:spPr>
          <a:xfrm>
            <a:off x="378560" y="2266144"/>
            <a:ext cx="11581826" cy="3898824"/>
          </a:xfrm>
          <a:prstGeom prst="rect">
            <a:avLst/>
          </a:prstGeom>
          <a:noFill/>
        </p:spPr>
        <p:txBody>
          <a:bodyPr wrap="square" lIns="91440" tIns="45720" rIns="91440" bIns="45720" anchor="t">
            <a:spAutoFit/>
          </a:bodyPr>
          <a:lstStyle/>
          <a:p>
            <a:pPr>
              <a:lnSpc>
                <a:spcPct val="150000"/>
              </a:lnSpc>
            </a:pPr>
            <a:r>
              <a:rPr lang="en-AU" sz="2800" b="0" i="0" baseline="30000" noProof="0" dirty="0">
                <a:effectLst/>
                <a:latin typeface="Comic Sans MS"/>
              </a:rPr>
              <a:t>1.8 </a:t>
            </a:r>
            <a:r>
              <a:rPr lang="en-AU" sz="2800" b="0" i="0" noProof="0" dirty="0">
                <a:effectLst/>
                <a:latin typeface="Comic Sans MS"/>
              </a:rPr>
              <a:t>Now a new king arose over Egypt, who did not know Joseph. </a:t>
            </a:r>
            <a:r>
              <a:rPr lang="en-AU" sz="2800" b="0" i="0" baseline="30000" noProof="0" dirty="0">
                <a:effectLst/>
                <a:latin typeface="Comic Sans MS"/>
              </a:rPr>
              <a:t>9 </a:t>
            </a:r>
            <a:r>
              <a:rPr lang="en-AU" sz="2800" b="0" i="0" noProof="0" dirty="0">
                <a:effectLst/>
                <a:latin typeface="Comic Sans MS"/>
              </a:rPr>
              <a:t>He said to his people, ‘Look, the Israelite people are more numerous and more powerful than we. </a:t>
            </a:r>
            <a:r>
              <a:rPr lang="en-AU" sz="2800" b="0" i="0" baseline="30000" noProof="0" dirty="0">
                <a:effectLst/>
                <a:latin typeface="Comic Sans MS"/>
              </a:rPr>
              <a:t>10 </a:t>
            </a:r>
            <a:r>
              <a:rPr lang="en-AU" sz="2800" b="0" i="0" noProof="0" dirty="0">
                <a:effectLst/>
                <a:latin typeface="Comic Sans MS"/>
              </a:rPr>
              <a:t>Come, let us deal shrewdly with them, or they will increase and, in the event of war, join our enemies and fight against us and escape from the land.’ </a:t>
            </a:r>
            <a:r>
              <a:rPr lang="en-AU" sz="2800" b="0" i="0" baseline="30000" noProof="0" dirty="0">
                <a:effectLst/>
                <a:latin typeface="Comic Sans MS"/>
              </a:rPr>
              <a:t>11 </a:t>
            </a:r>
            <a:r>
              <a:rPr lang="en-AU" sz="2800" b="0" i="0" noProof="0" dirty="0">
                <a:effectLst/>
                <a:latin typeface="Comic Sans MS"/>
              </a:rPr>
              <a:t>Therefore they set taskmasters over them to oppress them with forced labour. </a:t>
            </a:r>
          </a:p>
        </p:txBody>
      </p:sp>
    </p:spTree>
    <p:extLst>
      <p:ext uri="{BB962C8B-B14F-4D97-AF65-F5344CB8AC3E}">
        <p14:creationId xmlns:p14="http://schemas.microsoft.com/office/powerpoint/2010/main" val="41107628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27D02-089E-61B4-4A5C-F1B2F34E9364}"/>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C8E634E3-8144-7018-9478-D94F2BFF164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FFEBC34C-5561-289C-B4C5-2F38F788E99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0F0BC964-83A8-3EA9-587C-44743EE055C4}"/>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BA81AD1D-B559-3387-CBA4-6EB64E8F8281}"/>
              </a:ext>
            </a:extLst>
          </p:cNvPr>
          <p:cNvSpPr txBox="1"/>
          <p:nvPr/>
        </p:nvSpPr>
        <p:spPr>
          <a:xfrm>
            <a:off x="246000" y="413572"/>
            <a:ext cx="11700000" cy="5191486"/>
          </a:xfrm>
          <a:prstGeom prst="rect">
            <a:avLst/>
          </a:prstGeom>
          <a:noFill/>
        </p:spPr>
        <p:txBody>
          <a:bodyPr wrap="square">
            <a:spAutoFit/>
          </a:bodyPr>
          <a:lstStyle/>
          <a:p>
            <a:pPr>
              <a:lnSpc>
                <a:spcPct val="150000"/>
              </a:lnSpc>
            </a:pPr>
            <a:r>
              <a:rPr lang="en-AU" sz="2800" noProof="0" dirty="0">
                <a:latin typeface="Comic Sans MS"/>
              </a:rPr>
              <a:t>They built supply cities, Pithom and Rameses, for Pharaoh. </a:t>
            </a:r>
            <a:r>
              <a:rPr lang="en-AU" sz="2800" baseline="30000" noProof="0" dirty="0">
                <a:latin typeface="Comic Sans MS"/>
              </a:rPr>
              <a:t>12 </a:t>
            </a:r>
            <a:r>
              <a:rPr lang="en-AU" sz="2800" noProof="0" dirty="0">
                <a:latin typeface="Comic Sans MS"/>
              </a:rPr>
              <a:t>But the more they were oppressed, the more they multiplied and spread, so that the Egyptians came to dread the Israelites. </a:t>
            </a:r>
            <a:r>
              <a:rPr lang="en-AU" sz="2800" baseline="30000" noProof="0" dirty="0">
                <a:latin typeface="Comic Sans MS"/>
              </a:rPr>
              <a:t>13 </a:t>
            </a:r>
            <a:r>
              <a:rPr lang="en-AU" sz="2800" noProof="0" dirty="0">
                <a:latin typeface="Comic Sans MS"/>
              </a:rPr>
              <a:t>The Egyptians became ruthless in imposing tasks on the Israelites, </a:t>
            </a:r>
            <a:r>
              <a:rPr lang="en-AU" sz="2800" baseline="30000" noProof="0" dirty="0">
                <a:latin typeface="Comic Sans MS"/>
              </a:rPr>
              <a:t>14 </a:t>
            </a:r>
            <a:r>
              <a:rPr lang="en-AU" sz="2800" noProof="0" dirty="0">
                <a:latin typeface="Comic Sans MS"/>
              </a:rPr>
              <a:t>and made their lives bitter with hard service in mortar and brick and in every kind of field labour. They were ruthless in all the tasks that they imposed on them. </a:t>
            </a:r>
            <a:r>
              <a:rPr lang="en-AU" sz="2800" baseline="30000" noProof="0" dirty="0">
                <a:latin typeface="Comic Sans MS"/>
              </a:rPr>
              <a:t>15 </a:t>
            </a:r>
            <a:r>
              <a:rPr lang="en-AU" sz="2800" noProof="0" dirty="0">
                <a:latin typeface="Comic Sans MS"/>
              </a:rPr>
              <a:t>The king of Egypt said to the Hebrew midwives, one of whom was named Shiphrah and the other Puah, </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749056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1B2DB-3B9C-877F-2121-8B4FE3D04D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AE210D93-F3E0-5714-8083-AB16B95E84C5}"/>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3CF27BD-0DCC-D7E2-42B0-277820D970C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B6FA78DC-F03E-E903-DF82-01D8FF56653F}"/>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4060D551-B8DF-1F69-3969-7DF595F22D9D}"/>
              </a:ext>
            </a:extLst>
          </p:cNvPr>
          <p:cNvSpPr txBox="1"/>
          <p:nvPr/>
        </p:nvSpPr>
        <p:spPr>
          <a:xfrm>
            <a:off x="246000" y="413572"/>
            <a:ext cx="11700000" cy="5191486"/>
          </a:xfrm>
          <a:prstGeom prst="rect">
            <a:avLst/>
          </a:prstGeom>
          <a:noFill/>
        </p:spPr>
        <p:txBody>
          <a:bodyPr wrap="square">
            <a:spAutoFit/>
          </a:bodyPr>
          <a:lstStyle/>
          <a:p>
            <a:pPr>
              <a:lnSpc>
                <a:spcPct val="150000"/>
              </a:lnSpc>
            </a:pPr>
            <a:r>
              <a:rPr lang="en-AU" sz="2800" baseline="30000" noProof="0" dirty="0">
                <a:latin typeface="Comic Sans MS"/>
              </a:rPr>
              <a:t>16 </a:t>
            </a:r>
            <a:r>
              <a:rPr lang="en-AU" sz="2800" noProof="0" dirty="0">
                <a:latin typeface="Comic Sans MS"/>
              </a:rPr>
              <a:t>‘When you act as midwives to the Hebrew women, and see them on the birthstool, if it is a boy, kill him; but if it is a girl, she shall live.’ </a:t>
            </a:r>
            <a:r>
              <a:rPr lang="en-AU" sz="2800" baseline="30000" noProof="0" dirty="0">
                <a:latin typeface="Comic Sans MS"/>
              </a:rPr>
              <a:t>17 </a:t>
            </a:r>
            <a:r>
              <a:rPr lang="en-AU" sz="2800" noProof="0" dirty="0">
                <a:latin typeface="Comic Sans MS"/>
              </a:rPr>
              <a:t>But the midwives feared God; they did not do as the king of Egypt commanded them, but they let the boys live. </a:t>
            </a:r>
            <a:r>
              <a:rPr lang="en-AU" sz="2800" baseline="30000" noProof="0" dirty="0">
                <a:latin typeface="Comic Sans MS"/>
              </a:rPr>
              <a:t>18 </a:t>
            </a:r>
            <a:r>
              <a:rPr lang="en-AU" sz="2800" noProof="0" dirty="0">
                <a:latin typeface="Comic Sans MS"/>
              </a:rPr>
              <a:t>So the king of Egypt summoned the midwives and said to them, ‘Why have you done this, and allowed the boys to live?’ </a:t>
            </a:r>
            <a:r>
              <a:rPr lang="en-AU" sz="2800" baseline="30000" noProof="0" dirty="0">
                <a:latin typeface="Comic Sans MS"/>
              </a:rPr>
              <a:t>19 </a:t>
            </a:r>
            <a:r>
              <a:rPr lang="en-AU" sz="2800" noProof="0" dirty="0">
                <a:latin typeface="Comic Sans MS"/>
              </a:rPr>
              <a:t>The midwives said to Pharaoh, ‘Because the Hebrew women are not like the Egyptian women; for they are vigorous and give birth before the midwife comes to them.’</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33284724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ACA44-C7DB-F0C3-3A0E-F8C072BF928A}"/>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2A28CA87-D9FD-9800-7A33-A3AB145D04D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7EB30BDB-48F3-AF2A-95E0-2283DE238155}"/>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649EFEEB-6822-511B-C4CF-407A78EB023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324CFE7B-5F39-9DC5-08C4-D25814BFAD1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aseline="30000" noProof="0" dirty="0">
                <a:latin typeface="Comic Sans MS"/>
              </a:rPr>
              <a:t>20 </a:t>
            </a:r>
            <a:r>
              <a:rPr lang="en-AU" sz="2800" noProof="0" dirty="0">
                <a:latin typeface="Comic Sans MS"/>
              </a:rPr>
              <a:t>So God dealt well with the midwives; and the people multiplied and became very strong. </a:t>
            </a:r>
            <a:r>
              <a:rPr lang="en-AU" sz="2800" baseline="30000" noProof="0" dirty="0">
                <a:latin typeface="Comic Sans MS"/>
              </a:rPr>
              <a:t>21 </a:t>
            </a:r>
            <a:r>
              <a:rPr lang="en-AU" sz="2800" noProof="0" dirty="0">
                <a:latin typeface="Comic Sans MS"/>
              </a:rPr>
              <a:t>And because the midwives feared God, he gave them families. </a:t>
            </a:r>
            <a:r>
              <a:rPr lang="en-AU" sz="2800" baseline="30000" noProof="0" dirty="0">
                <a:latin typeface="Comic Sans MS"/>
              </a:rPr>
              <a:t>22 </a:t>
            </a:r>
            <a:r>
              <a:rPr lang="en-AU" sz="2800" noProof="0" dirty="0">
                <a:latin typeface="Comic Sans MS"/>
              </a:rPr>
              <a:t>Then Pharaoh commanded all his people, ‘Every boy that is born to the Hebrews you shall throw into the Nile, but you shall let every girl live.’ </a:t>
            </a:r>
            <a:r>
              <a:rPr lang="en-AU" sz="2800" baseline="30000" noProof="0" dirty="0">
                <a:latin typeface="Comic Sans MS"/>
              </a:rPr>
              <a:t>2.1 </a:t>
            </a:r>
            <a:r>
              <a:rPr lang="en-AU" sz="2800" noProof="0" dirty="0">
                <a:latin typeface="Comic Sans MS"/>
              </a:rPr>
              <a:t>Now a man from the house of Levi went and married a Levite woman. </a:t>
            </a:r>
            <a:r>
              <a:rPr lang="en-AU" sz="2800" baseline="30000" noProof="0" dirty="0">
                <a:latin typeface="Comic Sans MS"/>
              </a:rPr>
              <a:t>2 </a:t>
            </a:r>
            <a:r>
              <a:rPr lang="en-AU" sz="2800" noProof="0" dirty="0">
                <a:latin typeface="Comic Sans MS"/>
              </a:rPr>
              <a:t>The woman conceived and bore a son; and when she saw that he was a fine baby, she hid him for three months. </a:t>
            </a:r>
            <a:r>
              <a:rPr lang="en-AU" sz="2800" baseline="30000" noProof="0" dirty="0">
                <a:latin typeface="Comic Sans MS"/>
              </a:rPr>
              <a:t>3 </a:t>
            </a:r>
            <a:r>
              <a:rPr lang="en-AU" sz="2800" noProof="0" dirty="0">
                <a:latin typeface="Comic Sans MS"/>
              </a:rPr>
              <a:t>When she could hide him no longer she got a papyrus basket for him, and plastered it with bitumen and pitch; </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791173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1E936-ECBC-4F37-155B-12329D8CD3F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1666E1-69EF-FD8C-0B6D-BEE02D01ADBA}"/>
              </a:ext>
            </a:extLst>
          </p:cNvPr>
          <p:cNvSpPr txBox="1"/>
          <p:nvPr/>
        </p:nvSpPr>
        <p:spPr>
          <a:xfrm>
            <a:off x="220444" y="89821"/>
            <a:ext cx="11824137" cy="6463308"/>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panose="030F0702030302020204" pitchFamily="66" charset="0"/>
              </a:rPr>
              <a:t>Hospitality </a:t>
            </a:r>
            <a:endParaRPr lang="en-AU" sz="3200" b="1" noProof="0" dirty="0">
              <a:solidFill>
                <a:srgbClr val="00B050"/>
              </a:solidFill>
              <a:latin typeface="Comic Sans MS" panose="030F0702030302020204" pitchFamily="66" charset="0"/>
              <a:cs typeface="Times New Roman"/>
            </a:endParaRPr>
          </a:p>
          <a:p>
            <a:pPr>
              <a:spcBef>
                <a:spcPts val="600"/>
              </a:spcBef>
              <a:spcAft>
                <a:spcPts val="1200"/>
              </a:spcAft>
            </a:pPr>
            <a:r>
              <a:rPr lang="en-AU" sz="2400" b="1" noProof="0" dirty="0">
                <a:solidFill>
                  <a:srgbClr val="00B050"/>
                </a:solidFill>
                <a:latin typeface="Comic Sans MS" panose="030F0702030302020204" pitchFamily="66" charset="0"/>
              </a:rPr>
              <a:t>Leader: </a:t>
            </a:r>
          </a:p>
          <a:p>
            <a:pPr>
              <a:spcBef>
                <a:spcPts val="600"/>
              </a:spcBef>
              <a:spcAft>
                <a:spcPts val="1200"/>
              </a:spcAft>
            </a:pPr>
            <a:r>
              <a:rPr lang="en-AU" sz="2000" noProof="0" dirty="0">
                <a:latin typeface="Comic Sans MS" panose="030F0702030302020204" pitchFamily="66" charset="0"/>
              </a:rPr>
              <a:t>Please mute         for the service unless invited to offer your voice as part of the service ministry</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latin typeface="Comic Sans MS" panose="030F0702030302020204" pitchFamily="66" charset="0"/>
              </a:rPr>
              <a:t>Have the video camera          on or off and turn the volume and brightness up or down on your device if things are too loud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or too bright</a:t>
            </a:r>
            <a:r>
              <a:rPr lang="en-AU" sz="2000" noProof="0" dirty="0">
                <a:latin typeface="Comic Sans MS" panose="030F0702030302020204" pitchFamily="66" charset="0"/>
                <a:ea typeface="Calibri"/>
                <a:cs typeface="Calibri"/>
              </a:rPr>
              <a:t>🔅🔆</a:t>
            </a:r>
            <a:endParaRPr lang="en-AU" sz="2000" noProof="0" dirty="0">
              <a:solidFill>
                <a:srgbClr val="000000"/>
              </a:solidFill>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rPr>
              <a:t>Our </a:t>
            </a:r>
            <a:r>
              <a:rPr lang="en-AU" sz="2000" noProof="0" dirty="0">
                <a:latin typeface="Comic Sans MS" panose="030F0702030302020204" pitchFamily="66" charset="0"/>
              </a:rPr>
              <a:t>Cantor acts as our voice,           offering the responses, in</a:t>
            </a:r>
            <a:r>
              <a:rPr lang="en-AU" sz="2000" b="1" noProof="0" dirty="0">
                <a:latin typeface="Comic Sans MS" panose="030F0702030302020204" pitchFamily="66" charset="0"/>
              </a:rPr>
              <a:t> Bold Text, </a:t>
            </a:r>
            <a:r>
              <a:rPr lang="en-AU" sz="2000" noProof="0" dirty="0">
                <a:latin typeface="Comic Sans MS" panose="030F0702030302020204" pitchFamily="66" charset="0"/>
              </a:rPr>
              <a:t>which we say together</a:t>
            </a:r>
          </a:p>
          <a:p>
            <a:pPr>
              <a:spcBef>
                <a:spcPts val="600"/>
              </a:spcBef>
              <a:spcAft>
                <a:spcPts val="1200"/>
              </a:spcAft>
            </a:pPr>
            <a:r>
              <a:rPr lang="en-AU" sz="2000" noProof="0" dirty="0">
                <a:latin typeface="Comic Sans MS" panose="030F0702030302020204" pitchFamily="66" charset="0"/>
              </a:rPr>
              <a:t>Feel welcome to use the chat          and reaction emojis </a:t>
            </a:r>
            <a:r>
              <a:rPr lang="en-AU" sz="2000" noProof="0" dirty="0">
                <a:latin typeface="Comic Sans MS" panose="030F0702030302020204" pitchFamily="66" charset="0"/>
                <a:ea typeface="Calibri"/>
                <a:cs typeface="Calibri"/>
              </a:rPr>
              <a:t>👍</a:t>
            </a:r>
          </a:p>
          <a:p>
            <a:pP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Please take care of yourself in this space. </a:t>
            </a: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and go as you need </a:t>
            </a:r>
            <a:endParaRPr lang="en-AU" sz="2000" noProof="0" dirty="0">
              <a:latin typeface="Comic Sans MS" panose="030F0702030302020204" pitchFamily="66" charset="0"/>
              <a:cs typeface="Times New Roman"/>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latin typeface="Comic Sans MS" panose="030F0702030302020204" pitchFamily="66" charset="0"/>
              </a:rPr>
              <a:t>It is great to take rest in this space, so falling asleep is also OK </a:t>
            </a:r>
            <a:r>
              <a:rPr lang="en-AU" sz="2000" noProof="0" dirty="0">
                <a:solidFill>
                  <a:srgbClr val="000000"/>
                </a:solidFill>
                <a:latin typeface="Comic Sans MS" panose="030F0702030302020204" pitchFamily="66" charset="0"/>
                <a:ea typeface="Calibri"/>
                <a:cs typeface="Calibri"/>
              </a:rPr>
              <a:t>😴</a:t>
            </a:r>
            <a:endParaRPr lang="en-AU" sz="2000" noProof="0" dirty="0">
              <a:latin typeface="Comic Sans MS" panose="030F0702030302020204" pitchFamily="66" charset="0"/>
            </a:endParaRPr>
          </a:p>
          <a:p>
            <a:pPr>
              <a:spcBef>
                <a:spcPts val="600"/>
              </a:spcBef>
              <a:spcAft>
                <a:spcPts val="1200"/>
              </a:spcAft>
            </a:pPr>
            <a:r>
              <a:rPr lang="en-AU" sz="2000" noProof="0" dirty="0">
                <a:solidFill>
                  <a:srgbClr val="000000"/>
                </a:solidFill>
                <a:latin typeface="Comic Sans MS" panose="030F0702030302020204" pitchFamily="66" charset="0"/>
                <a:ea typeface="Calibri"/>
                <a:cs typeface="Calibri"/>
              </a:rPr>
              <a:t>👂️ </a:t>
            </a:r>
            <a:r>
              <a:rPr lang="en-AU" sz="2000" noProof="0" dirty="0">
                <a:solidFill>
                  <a:srgbClr val="000000"/>
                </a:solidFill>
                <a:latin typeface="Comic Sans MS" panose="030F0702030302020204" pitchFamily="66" charset="0"/>
              </a:rPr>
              <a:t>Remember</a:t>
            </a:r>
            <a:r>
              <a:rPr lang="en-AU" sz="2000" noProof="0" dirty="0">
                <a:latin typeface="Comic Sans MS" panose="030F0702030302020204" pitchFamily="66" charset="0"/>
              </a:rPr>
              <a:t>, pastoral care is available to all in the community, if you'd like to speak to someone about anything spiritual. </a:t>
            </a:r>
            <a:r>
              <a:rPr lang="en-AU" sz="2000" noProof="0" dirty="0">
                <a:latin typeface="Comic Sans MS" panose="030F0702030302020204" pitchFamily="66" charset="0"/>
                <a:ea typeface="Calibri"/>
                <a:cs typeface="Calibri"/>
              </a:rPr>
              <a:t>❤️</a:t>
            </a:r>
            <a:r>
              <a:rPr lang="en-AU" sz="2000" noProof="0" dirty="0">
                <a:latin typeface="Comic Sans MS" panose="030F0702030302020204" pitchFamily="66" charset="0"/>
              </a:rPr>
              <a:t> Visit the </a:t>
            </a:r>
            <a:r>
              <a:rPr lang="en-AU" sz="2000" noProof="0" dirty="0">
                <a:latin typeface="Comic Sans MS" panose="030F0702030302020204" pitchFamily="66" charset="0"/>
                <a:hlinkClick r:id="rId3"/>
              </a:rPr>
              <a:t>help page</a:t>
            </a:r>
            <a:r>
              <a:rPr lang="en-AU" sz="2000" noProof="0" dirty="0">
                <a:latin typeface="Comic Sans MS" panose="030F0702030302020204" pitchFamily="66" charset="0"/>
              </a:rPr>
              <a:t>  at the website to reach out </a:t>
            </a:r>
            <a:r>
              <a:rPr lang="en-AU" sz="2000" noProof="0" dirty="0">
                <a:latin typeface="Comic Sans MS" panose="030F0702030302020204" pitchFamily="66" charset="0"/>
                <a:ea typeface="Calibri"/>
                <a:cs typeface="Calibri"/>
              </a:rPr>
              <a:t>🌐  </a:t>
            </a:r>
          </a:p>
          <a:p>
            <a:pPr algn="ctr">
              <a:spcBef>
                <a:spcPts val="600"/>
              </a:spcBef>
              <a:spcAft>
                <a:spcPts val="1200"/>
              </a:spcAft>
            </a:pPr>
            <a:r>
              <a:rPr lang="en-AU" sz="1800" b="0" i="0" u="none" strike="noStrike" noProof="0" dirty="0">
                <a:solidFill>
                  <a:srgbClr val="000000"/>
                </a:solidFill>
                <a:effectLst/>
                <a:latin typeface="Comic Sans MS" panose="030F0702030302020204" pitchFamily="66" charset="0"/>
              </a:rPr>
              <a:t>Our </a:t>
            </a:r>
            <a:r>
              <a:rPr lang="en-AU" sz="1800" b="1" i="0" u="none" strike="noStrike" noProof="0" dirty="0">
                <a:solidFill>
                  <a:srgbClr val="000000"/>
                </a:solidFill>
                <a:effectLst/>
                <a:latin typeface="Comic Sans MS" panose="030F0702030302020204" pitchFamily="66" charset="0"/>
              </a:rPr>
              <a:t>Being Together ethos and safeguarding practices</a:t>
            </a:r>
            <a:r>
              <a:rPr lang="en-AU" sz="1800" b="0" i="0" u="none" strike="noStrike" noProof="0" dirty="0">
                <a:solidFill>
                  <a:srgbClr val="000000"/>
                </a:solidFill>
                <a:effectLst/>
                <a:latin typeface="Comic Sans MS" panose="030F0702030302020204" pitchFamily="66" charset="0"/>
              </a:rPr>
              <a:t> can also be accessed on the website 🫶</a:t>
            </a:r>
            <a:r>
              <a:rPr lang="en-AU" sz="1800" b="0" i="0" u="none" strike="noStrike" noProof="0" dirty="0">
                <a:effectLst/>
                <a:latin typeface="Comic Sans MS" panose="030F0702030302020204" pitchFamily="66" charset="0"/>
              </a:rPr>
              <a:t>​</a:t>
            </a:r>
            <a:endParaRPr lang="en-AU" sz="2000" noProof="0" dirty="0">
              <a:latin typeface="Comic Sans MS" panose="030F0702030302020204" pitchFamily="66" charset="0"/>
              <a:ea typeface="Calibri"/>
              <a:cs typeface="Calibri"/>
            </a:endParaRPr>
          </a:p>
          <a:p>
            <a:pPr algn="ctr">
              <a:spcBef>
                <a:spcPts val="600"/>
              </a:spcBef>
              <a:spcAft>
                <a:spcPts val="1200"/>
              </a:spcAft>
            </a:pPr>
            <a:r>
              <a:rPr lang="en-AU" sz="2000" noProof="0" dirty="0">
                <a:latin typeface="Comic Sans MS" panose="030F0702030302020204" pitchFamily="66" charset="0"/>
                <a:ea typeface="Calibri"/>
                <a:cs typeface="Calibri"/>
              </a:rPr>
              <a:t>🙌  </a:t>
            </a:r>
            <a:r>
              <a:rPr lang="en-AU" sz="2000" noProof="0" dirty="0">
                <a:latin typeface="Comic Sans MS" panose="030F0702030302020204" pitchFamily="66" charset="0"/>
              </a:rPr>
              <a:t>Come as you are – we are all here together! </a:t>
            </a:r>
            <a:r>
              <a:rPr lang="en-AU" sz="2000" noProof="0" dirty="0">
                <a:latin typeface="Comic Sans MS" panose="030F0702030302020204" pitchFamily="66" charset="0"/>
                <a:ea typeface="Calibri"/>
                <a:cs typeface="Calibri"/>
              </a:rPr>
              <a:t>🙌 </a:t>
            </a:r>
            <a:endParaRPr lang="en-AU" sz="2000" noProof="0" dirty="0">
              <a:latin typeface="Comic Sans MS" panose="030F0702030302020204" pitchFamily="66" charset="0"/>
            </a:endParaRPr>
          </a:p>
        </p:txBody>
      </p:sp>
      <p:pic>
        <p:nvPicPr>
          <p:cNvPr id="3" name="Picture 2" descr="A white and black screen with a microphone and arrow&#10;&#10;AI-generated content may be incorrect.">
            <a:extLst>
              <a:ext uri="{FF2B5EF4-FFF2-40B4-BE49-F238E27FC236}">
                <a16:creationId xmlns:a16="http://schemas.microsoft.com/office/drawing/2014/main" id="{260B39CC-E210-10DF-B5D6-1673731AB483}"/>
              </a:ext>
            </a:extLst>
          </p:cNvPr>
          <p:cNvPicPr>
            <a:picLocks noChangeAspect="1"/>
          </p:cNvPicPr>
          <p:nvPr/>
        </p:nvPicPr>
        <p:blipFill>
          <a:blip r:embed="rId4"/>
          <a:srcRect r="25191" b="-855"/>
          <a:stretch/>
        </p:blipFill>
        <p:spPr>
          <a:xfrm>
            <a:off x="3945311" y="2507754"/>
            <a:ext cx="455251" cy="548296"/>
          </a:xfrm>
          <a:prstGeom prst="rect">
            <a:avLst/>
          </a:prstGeom>
        </p:spPr>
      </p:pic>
      <p:pic>
        <p:nvPicPr>
          <p:cNvPr id="4" name="Picture 3" descr="A black background with a red line and a microphone&#10;&#10;AI-generated content may be incorrect.">
            <a:extLst>
              <a:ext uri="{FF2B5EF4-FFF2-40B4-BE49-F238E27FC236}">
                <a16:creationId xmlns:a16="http://schemas.microsoft.com/office/drawing/2014/main" id="{75FCEF3C-F2E5-81F8-D98C-174643EDC373}"/>
              </a:ext>
            </a:extLst>
          </p:cNvPr>
          <p:cNvPicPr>
            <a:picLocks noChangeAspect="1"/>
          </p:cNvPicPr>
          <p:nvPr/>
        </p:nvPicPr>
        <p:blipFill>
          <a:blip r:embed="rId5"/>
          <a:srcRect l="3022" t="-3540" r="17518" b="2655"/>
          <a:stretch/>
        </p:blipFill>
        <p:spPr>
          <a:xfrm>
            <a:off x="1788091" y="1155659"/>
            <a:ext cx="486421" cy="548296"/>
          </a:xfrm>
          <a:prstGeom prst="rect">
            <a:avLst/>
          </a:prstGeom>
        </p:spPr>
      </p:pic>
      <p:pic>
        <p:nvPicPr>
          <p:cNvPr id="5" name="Picture 4" descr="A white chat logo on a black background&#10;&#10;AI-generated content may be incorrect.">
            <a:extLst>
              <a:ext uri="{FF2B5EF4-FFF2-40B4-BE49-F238E27FC236}">
                <a16:creationId xmlns:a16="http://schemas.microsoft.com/office/drawing/2014/main" id="{BA5EC5EF-F723-AB53-2451-F1783854428D}"/>
              </a:ext>
            </a:extLst>
          </p:cNvPr>
          <p:cNvPicPr>
            <a:picLocks noChangeAspect="1"/>
          </p:cNvPicPr>
          <p:nvPr/>
        </p:nvPicPr>
        <p:blipFill>
          <a:blip r:embed="rId6"/>
          <a:srcRect l="17804" r="763" b="901"/>
          <a:stretch/>
        </p:blipFill>
        <p:spPr>
          <a:xfrm>
            <a:off x="3892407" y="3163575"/>
            <a:ext cx="490969" cy="530850"/>
          </a:xfrm>
          <a:prstGeom prst="rect">
            <a:avLst/>
          </a:prstGeom>
        </p:spPr>
      </p:pic>
      <p:pic>
        <p:nvPicPr>
          <p:cNvPr id="6" name="Picture 5" descr="A heart with text on it&#10;&#10;AI-generated content may be incorrect.">
            <a:extLst>
              <a:ext uri="{FF2B5EF4-FFF2-40B4-BE49-F238E27FC236}">
                <a16:creationId xmlns:a16="http://schemas.microsoft.com/office/drawing/2014/main" id="{5004EC26-EFC1-B188-1F41-DF76DDF76193}"/>
              </a:ext>
            </a:extLst>
          </p:cNvPr>
          <p:cNvPicPr>
            <a:picLocks noChangeAspect="1"/>
          </p:cNvPicPr>
          <p:nvPr/>
        </p:nvPicPr>
        <p:blipFill>
          <a:blip r:embed="rId7"/>
          <a:srcRect l="7259" r="-917" b="498"/>
          <a:stretch/>
        </p:blipFill>
        <p:spPr>
          <a:xfrm>
            <a:off x="7328969" y="3163575"/>
            <a:ext cx="479657" cy="530850"/>
          </a:xfrm>
          <a:prstGeom prst="rect">
            <a:avLst/>
          </a:prstGeom>
        </p:spPr>
      </p:pic>
      <p:pic>
        <p:nvPicPr>
          <p:cNvPr id="7" name="Picture 6" descr="A black and white sign with a person walking through a door&#10;&#10;AI-generated content may be incorrect.">
            <a:extLst>
              <a:ext uri="{FF2B5EF4-FFF2-40B4-BE49-F238E27FC236}">
                <a16:creationId xmlns:a16="http://schemas.microsoft.com/office/drawing/2014/main" id="{4D0602E1-1443-3B6B-4ACD-48E3CCC91CFE}"/>
              </a:ext>
            </a:extLst>
          </p:cNvPr>
          <p:cNvPicPr>
            <a:picLocks noChangeAspect="1"/>
          </p:cNvPicPr>
          <p:nvPr/>
        </p:nvPicPr>
        <p:blipFill>
          <a:blip r:embed="rId8"/>
          <a:stretch>
            <a:fillRect/>
          </a:stretch>
        </p:blipFill>
        <p:spPr>
          <a:xfrm>
            <a:off x="9150223" y="3586900"/>
            <a:ext cx="517587" cy="525357"/>
          </a:xfrm>
          <a:prstGeom prst="rect">
            <a:avLst/>
          </a:prstGeom>
        </p:spPr>
      </p:pic>
      <p:pic>
        <p:nvPicPr>
          <p:cNvPr id="8" name="Picture 7" descr="A logo of a video camera&#10;&#10;AI-generated content may be incorrect.">
            <a:extLst>
              <a:ext uri="{FF2B5EF4-FFF2-40B4-BE49-F238E27FC236}">
                <a16:creationId xmlns:a16="http://schemas.microsoft.com/office/drawing/2014/main" id="{F6B3C7EA-FE9D-0A8A-D7A2-B033C09A8877}"/>
              </a:ext>
            </a:extLst>
          </p:cNvPr>
          <p:cNvPicPr>
            <a:picLocks noChangeAspect="1"/>
          </p:cNvPicPr>
          <p:nvPr/>
        </p:nvPicPr>
        <p:blipFill>
          <a:blip r:embed="rId9"/>
          <a:stretch>
            <a:fillRect/>
          </a:stretch>
        </p:blipFill>
        <p:spPr>
          <a:xfrm>
            <a:off x="3169337" y="1581745"/>
            <a:ext cx="487000" cy="494482"/>
          </a:xfrm>
          <a:prstGeom prst="rect">
            <a:avLst/>
          </a:prstGeom>
        </p:spPr>
      </p:pic>
    </p:spTree>
    <p:extLst>
      <p:ext uri="{BB962C8B-B14F-4D97-AF65-F5344CB8AC3E}">
        <p14:creationId xmlns:p14="http://schemas.microsoft.com/office/powerpoint/2010/main" val="3205698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C083A-C5EE-E9D4-4548-BAD0CCE968CF}"/>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1FF720BC-BE38-51F9-1A72-270A2CDD683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CF56A73F-3481-EFEF-FF2E-34A7326B6561}"/>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75E1BE3-F2BA-6424-AA9B-02161C40675F}"/>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07B66545-62AB-5065-A65D-E9B2FF0862FD}"/>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noProof="0" dirty="0">
                <a:latin typeface="Comic Sans MS"/>
              </a:rPr>
              <a:t>she put the child in it and placed it among the reeds on the bank of the river.</a:t>
            </a:r>
            <a:r>
              <a:rPr lang="en-AU" sz="2800" baseline="30000" noProof="0" dirty="0">
                <a:latin typeface="Comic Sans MS"/>
              </a:rPr>
              <a:t> 4 </a:t>
            </a:r>
            <a:r>
              <a:rPr lang="en-AU" sz="2800" noProof="0" dirty="0">
                <a:latin typeface="Comic Sans MS"/>
              </a:rPr>
              <a:t>His sister stood at a distance, to see what would happen to him. </a:t>
            </a:r>
            <a:r>
              <a:rPr lang="en-AU" sz="2800" baseline="30000" noProof="0" dirty="0">
                <a:latin typeface="Comic Sans MS"/>
              </a:rPr>
              <a:t>5 </a:t>
            </a:r>
            <a:r>
              <a:rPr lang="en-AU" sz="2800" noProof="0" dirty="0">
                <a:latin typeface="Comic Sans MS"/>
              </a:rPr>
              <a:t>The daughter of Pharaoh came down to bathe at the river, while her attendants walked beside the river. She saw the basket among the reeds and sent her maid to bring it. </a:t>
            </a:r>
            <a:r>
              <a:rPr lang="en-AU" sz="2800" baseline="30000" noProof="0" dirty="0">
                <a:latin typeface="Comic Sans MS"/>
              </a:rPr>
              <a:t>6 </a:t>
            </a:r>
            <a:r>
              <a:rPr lang="en-AU" sz="2800" noProof="0" dirty="0">
                <a:latin typeface="Comic Sans MS"/>
              </a:rPr>
              <a:t>When she opened it, she saw the child. He was crying, and she took pity on him. ‘This must be one of the Hebrews’ children,’ she said. </a:t>
            </a:r>
            <a:r>
              <a:rPr lang="en-AU" sz="2800" baseline="30000" noProof="0" dirty="0">
                <a:latin typeface="Comic Sans MS"/>
              </a:rPr>
              <a:t>7 </a:t>
            </a:r>
            <a:r>
              <a:rPr lang="en-AU" sz="2800" noProof="0" dirty="0">
                <a:latin typeface="Comic Sans MS"/>
              </a:rPr>
              <a:t>Then his sister said to Pharaoh’s daughter, ‘Shall I go and get you a nurse from the Hebrew women to nurse the child for you?’</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13640583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7FD1F-2F8D-91B1-09D9-70D30D38A7A7}"/>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71E8F4AA-20E0-1202-C428-D29F552A545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46096C5B-37E4-2914-F499-30A6ECFDC97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25A8C497-2511-1531-E4E2-5C4690786573}"/>
              </a:ext>
            </a:extLst>
          </p:cNvPr>
          <p:cNvSpPr txBox="1"/>
          <p:nvPr/>
        </p:nvSpPr>
        <p:spPr>
          <a:xfrm>
            <a:off x="210000" y="413572"/>
            <a:ext cx="11772000" cy="3898824"/>
          </a:xfrm>
          <a:prstGeom prst="rect">
            <a:avLst/>
          </a:prstGeom>
          <a:noFill/>
        </p:spPr>
        <p:txBody>
          <a:bodyPr wrap="square" lIns="91440" tIns="45720" rIns="91440" bIns="45720" anchor="t">
            <a:spAutoFit/>
          </a:bodyPr>
          <a:lstStyle/>
          <a:p>
            <a:pPr>
              <a:lnSpc>
                <a:spcPct val="150000"/>
              </a:lnSpc>
            </a:pPr>
            <a:r>
              <a:rPr lang="en-AU" sz="2800" baseline="30000" noProof="0" dirty="0">
                <a:latin typeface="Comic Sans MS"/>
              </a:rPr>
              <a:t>8 </a:t>
            </a:r>
            <a:r>
              <a:rPr lang="en-AU" sz="2800" noProof="0" dirty="0">
                <a:latin typeface="Comic Sans MS"/>
              </a:rPr>
              <a:t>Pharaoh’s daughter said to her, ‘Yes.’ So the girl went and called the child’s mother.</a:t>
            </a:r>
            <a:r>
              <a:rPr lang="en-AU" sz="2800" baseline="30000" noProof="0" dirty="0">
                <a:latin typeface="Comic Sans MS"/>
              </a:rPr>
              <a:t> 9 </a:t>
            </a:r>
            <a:r>
              <a:rPr lang="en-AU" sz="2800" noProof="0" dirty="0">
                <a:latin typeface="Comic Sans MS"/>
              </a:rPr>
              <a:t>Pharaoh’s daughter said to her, ‘Take this child and nurse it for me, and I will give you your wages.’ So the woman took the child and nursed it. </a:t>
            </a:r>
            <a:r>
              <a:rPr lang="en-AU" sz="2800" baseline="30000" noProof="0" dirty="0">
                <a:latin typeface="Comic Sans MS"/>
              </a:rPr>
              <a:t>10 </a:t>
            </a:r>
            <a:r>
              <a:rPr lang="en-AU" sz="2800" noProof="0" dirty="0">
                <a:latin typeface="Comic Sans MS"/>
              </a:rPr>
              <a:t>When the child grew up, she brought him to Pharaoh’s daughter, and she took him as her son. She named him Moses, ‘because’, she said, ‘I drew him out of the water.’</a:t>
            </a:r>
            <a:endParaRPr lang="en-AU" sz="2800" b="1" baseline="30000" noProof="0" dirty="0">
              <a:latin typeface="Comic Sans MS" panose="030F0702030302020204" pitchFamily="66" charset="0"/>
            </a:endParaRPr>
          </a:p>
        </p:txBody>
      </p:sp>
      <p:sp>
        <p:nvSpPr>
          <p:cNvPr id="5" name="TextBox 4">
            <a:extLst>
              <a:ext uri="{FF2B5EF4-FFF2-40B4-BE49-F238E27FC236}">
                <a16:creationId xmlns:a16="http://schemas.microsoft.com/office/drawing/2014/main" id="{990ED64D-EE7C-A1ED-AFF7-AD247AB775BE}"/>
              </a:ext>
            </a:extLst>
          </p:cNvPr>
          <p:cNvSpPr txBox="1"/>
          <p:nvPr/>
        </p:nvSpPr>
        <p:spPr>
          <a:xfrm>
            <a:off x="2073467" y="5189209"/>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Tree>
    <p:extLst>
      <p:ext uri="{BB962C8B-B14F-4D97-AF65-F5344CB8AC3E}">
        <p14:creationId xmlns:p14="http://schemas.microsoft.com/office/powerpoint/2010/main" val="1218467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00B050"/>
              </a:solidFill>
              <a:latin typeface="Comic Sans MS"/>
            </a:endParaRPr>
          </a:p>
        </p:txBody>
      </p:sp>
      <p:sp>
        <p:nvSpPr>
          <p:cNvPr id="3" name="TextBox 2">
            <a:extLst>
              <a:ext uri="{FF2B5EF4-FFF2-40B4-BE49-F238E27FC236}">
                <a16:creationId xmlns:a16="http://schemas.microsoft.com/office/drawing/2014/main" id="{F3ABC77F-A785-653E-F132-EC54274C3CC6}"/>
              </a:ext>
            </a:extLst>
          </p:cNvPr>
          <p:cNvSpPr txBox="1"/>
          <p:nvPr/>
        </p:nvSpPr>
        <p:spPr>
          <a:xfrm>
            <a:off x="222997" y="2026481"/>
            <a:ext cx="1404000" cy="1313501"/>
          </a:xfrm>
          <a:prstGeom prst="rect">
            <a:avLst/>
          </a:prstGeom>
          <a:noFill/>
          <a:ln>
            <a:noFill/>
          </a:ln>
        </p:spPr>
        <p:txBody>
          <a:bodyPr wrap="square" lIns="91440" tIns="45720" rIns="91440" bIns="45720" rtlCol="0" anchor="t">
            <a:spAutoFit/>
          </a:bodyPr>
          <a:lstStyle/>
          <a:p>
            <a:pPr algn="ctr">
              <a:lnSpc>
                <a:spcPct val="150000"/>
              </a:lnSpc>
              <a:spcBef>
                <a:spcPts val="450"/>
              </a:spcBef>
              <a:spcAft>
                <a:spcPts val="450"/>
              </a:spcAft>
            </a:pPr>
            <a:r>
              <a:rPr lang="en-AU" sz="2800" b="1" i="0" noProof="0" dirty="0">
                <a:solidFill>
                  <a:srgbClr val="00B050"/>
                </a:solidFill>
                <a:effectLst/>
                <a:latin typeface="Comic Sans MS" panose="030F0702030302020204" pitchFamily="66" charset="0"/>
              </a:rPr>
              <a:t>Psalm 124</a:t>
            </a:r>
          </a:p>
        </p:txBody>
      </p:sp>
      <p:sp>
        <p:nvSpPr>
          <p:cNvPr id="8" name="Rectangle 7">
            <a:extLst>
              <a:ext uri="{FF2B5EF4-FFF2-40B4-BE49-F238E27FC236}">
                <a16:creationId xmlns:a16="http://schemas.microsoft.com/office/drawing/2014/main" id="{87B19673-2E6B-605A-7055-B8044ACCEF8D}"/>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F9295527-5C7F-8371-091D-588721D3B43D}"/>
              </a:ext>
            </a:extLst>
          </p:cNvPr>
          <p:cNvSpPr txBox="1"/>
          <p:nvPr/>
        </p:nvSpPr>
        <p:spPr>
          <a:xfrm>
            <a:off x="1626997" y="2026481"/>
            <a:ext cx="10332000" cy="3898824"/>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1</a:t>
            </a:r>
            <a:r>
              <a:rPr lang="en-AU" sz="2800" baseline="30000" noProof="0" dirty="0">
                <a:latin typeface="Comic Sans MS" panose="030F0702030302020204" pitchFamily="66" charset="0"/>
              </a:rPr>
              <a:t> </a:t>
            </a:r>
            <a:r>
              <a:rPr lang="en-AU" sz="2800" b="0" i="0" noProof="0" dirty="0">
                <a:effectLst/>
                <a:latin typeface="Comic Sans MS" panose="030F0702030302020204" pitchFamily="66" charset="0"/>
              </a:rPr>
              <a:t>If the Lord had not been on our side,</a:t>
            </a:r>
          </a:p>
          <a:p>
            <a:pPr>
              <a:lnSpc>
                <a:spcPct val="150000"/>
              </a:lnSpc>
            </a:pPr>
            <a:r>
              <a:rPr lang="en-AU" sz="2800" b="0" i="0" noProof="0" dirty="0">
                <a:effectLst/>
                <a:latin typeface="Comic Sans MS" panose="030F0702030302020204" pitchFamily="66" charset="0"/>
              </a:rPr>
              <a:t>now may Israel say:</a:t>
            </a:r>
          </a:p>
          <a:p>
            <a:pPr>
              <a:lnSpc>
                <a:spcPct val="150000"/>
              </a:lnSpc>
            </a:pPr>
            <a:r>
              <a:rPr lang="en-AU" sz="2800" b="0" i="0" noProof="0" dirty="0">
                <a:effectLst/>
                <a:latin typeface="Comic Sans MS" panose="030F0702030302020204" pitchFamily="66" charset="0"/>
              </a:rPr>
              <a:t>if the Lord had not been on our side,</a:t>
            </a:r>
          </a:p>
          <a:p>
            <a:pPr>
              <a:lnSpc>
                <a:spcPct val="150000"/>
              </a:lnSpc>
            </a:pPr>
            <a:r>
              <a:rPr lang="en-AU" sz="2800" b="0" i="0" noProof="0" dirty="0">
                <a:effectLst/>
                <a:latin typeface="Comic Sans MS" panose="030F0702030302020204" pitchFamily="66" charset="0"/>
              </a:rPr>
              <a:t>when our enemies rose against us,</a:t>
            </a:r>
          </a:p>
          <a:p>
            <a:pPr>
              <a:lnSpc>
                <a:spcPct val="150000"/>
              </a:lnSpc>
            </a:pPr>
            <a:r>
              <a:rPr lang="en-AU" sz="2800" b="1" i="0" baseline="30000" noProof="0" dirty="0">
                <a:effectLst/>
                <a:latin typeface="Comic Sans MS" panose="030F0702030302020204" pitchFamily="66" charset="0"/>
              </a:rPr>
              <a:t>2 </a:t>
            </a:r>
            <a:r>
              <a:rPr lang="en-AU" sz="2800" b="1" i="0" noProof="0" dirty="0">
                <a:effectLst/>
                <a:latin typeface="Comic Sans MS" panose="030F0702030302020204" pitchFamily="66" charset="0"/>
              </a:rPr>
              <a:t>Then they would have swallowed us alive:</a:t>
            </a:r>
          </a:p>
          <a:p>
            <a:pPr>
              <a:lnSpc>
                <a:spcPct val="150000"/>
              </a:lnSpc>
            </a:pPr>
            <a:r>
              <a:rPr lang="en-AU" sz="2800" b="1" i="0" noProof="0" dirty="0">
                <a:effectLst/>
                <a:latin typeface="Comic Sans MS" panose="030F0702030302020204" pitchFamily="66" charset="0"/>
              </a:rPr>
              <a:t>when their anger was kindled against us.</a:t>
            </a:r>
          </a:p>
        </p:txBody>
      </p:sp>
      <p:sp>
        <p:nvSpPr>
          <p:cNvPr id="5" name="Rectangle 4">
            <a:extLst>
              <a:ext uri="{FF2B5EF4-FFF2-40B4-BE49-F238E27FC236}">
                <a16:creationId xmlns:a16="http://schemas.microsoft.com/office/drawing/2014/main" id="{32EB8A35-67A5-DB78-E7BD-8AD8C3097F9D}"/>
              </a:ext>
            </a:extLst>
          </p:cNvPr>
          <p:cNvSpPr/>
          <p:nvPr/>
        </p:nvSpPr>
        <p:spPr>
          <a:xfrm>
            <a:off x="470646" y="176847"/>
            <a:ext cx="11349319" cy="1317155"/>
          </a:xfrm>
          <a:prstGeom prst="rect">
            <a:avLst/>
          </a:prstGeom>
        </p:spPr>
        <p:txBody>
          <a:bodyPr wrap="square" lIns="91440" tIns="45720" rIns="91440" bIns="45720" anchor="t">
            <a:spAutoFit/>
          </a:bodyPr>
          <a:lstStyle/>
          <a:p>
            <a:pPr algn="ctr">
              <a:lnSpc>
                <a:spcPct val="150000"/>
              </a:lnSpc>
            </a:pPr>
            <a:r>
              <a:rPr lang="en-AU" sz="2800" b="1" noProof="0" dirty="0">
                <a:solidFill>
                  <a:srgbClr val="00B050"/>
                </a:solidFill>
                <a:latin typeface="Comic Sans MS"/>
              </a:rPr>
              <a:t>Leader: </a:t>
            </a:r>
            <a:r>
              <a:rPr lang="en-AU" sz="2800" noProof="0" dirty="0">
                <a:latin typeface="Comic Sans MS"/>
              </a:rPr>
              <a:t>We now say the psalm antiphonally, I invite the first</a:t>
            </a:r>
          </a:p>
          <a:p>
            <a:pPr algn="ctr">
              <a:lnSpc>
                <a:spcPct val="150000"/>
              </a:lnSpc>
            </a:pPr>
            <a:r>
              <a:rPr lang="en-AU" sz="2800" noProof="0" dirty="0">
                <a:latin typeface="Comic Sans MS"/>
              </a:rPr>
              <a:t>reader to lead, and we will all respond with our cantor as our voice.</a:t>
            </a:r>
            <a:endParaRPr lang="en-AU" noProof="0" dirty="0">
              <a:hlinkClick r:id="rId2">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6546237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C309-BB50-4606-DF8A-2AFD4607B40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96C422E2-83D6-F8E3-CDBB-517593E80477}"/>
              </a:ext>
            </a:extLst>
          </p:cNvPr>
          <p:cNvSpPr/>
          <p:nvPr/>
        </p:nvSpPr>
        <p:spPr>
          <a:xfrm>
            <a:off x="7997142" y="6457890"/>
            <a:ext cx="2035498" cy="400110"/>
          </a:xfrm>
          <a:prstGeom prst="rect">
            <a:avLst/>
          </a:prstGeom>
        </p:spPr>
        <p:txBody>
          <a:bodyPr wrap="square" lIns="91440" tIns="45720" rIns="91440" bIns="45720" anchor="t">
            <a:spAutoFit/>
          </a:bodyPr>
          <a:lstStyle/>
          <a:p>
            <a:endParaRPr lang="en-AU" sz="2000" b="1" noProof="0" dirty="0">
              <a:solidFill>
                <a:srgbClr val="E3960B"/>
              </a:solidFill>
              <a:latin typeface="Comic Sans MS"/>
            </a:endParaRPr>
          </a:p>
        </p:txBody>
      </p:sp>
      <p:sp>
        <p:nvSpPr>
          <p:cNvPr id="4" name="TextBox 3">
            <a:extLst>
              <a:ext uri="{FF2B5EF4-FFF2-40B4-BE49-F238E27FC236}">
                <a16:creationId xmlns:a16="http://schemas.microsoft.com/office/drawing/2014/main" id="{7C0A0DE3-D5DA-6146-56CF-7CD8671AF488}"/>
              </a:ext>
            </a:extLst>
          </p:cNvPr>
          <p:cNvSpPr txBox="1"/>
          <p:nvPr/>
        </p:nvSpPr>
        <p:spPr>
          <a:xfrm>
            <a:off x="974225" y="510091"/>
            <a:ext cx="10243549" cy="5837817"/>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3 </a:t>
            </a:r>
            <a:r>
              <a:rPr lang="en-AU" sz="2800" noProof="0" dirty="0">
                <a:latin typeface="Comic Sans MS" panose="030F0702030302020204" pitchFamily="66" charset="0"/>
              </a:rPr>
              <a:t>Then the waters would have overwhelmed us,</a:t>
            </a:r>
          </a:p>
          <a:p>
            <a:pPr>
              <a:lnSpc>
                <a:spcPct val="150000"/>
              </a:lnSpc>
            </a:pPr>
            <a:r>
              <a:rPr lang="en-AU" sz="2800" noProof="0" dirty="0">
                <a:latin typeface="Comic Sans MS" panose="030F0702030302020204" pitchFamily="66" charset="0"/>
              </a:rPr>
              <a:t>and the torrent gone over us:</a:t>
            </a:r>
          </a:p>
          <a:p>
            <a:pPr>
              <a:lnSpc>
                <a:spcPct val="150000"/>
              </a:lnSpc>
            </a:pPr>
            <a:r>
              <a:rPr lang="en-AU" sz="2800" noProof="0" dirty="0">
                <a:latin typeface="Comic Sans MS" panose="030F0702030302020204" pitchFamily="66" charset="0"/>
              </a:rPr>
              <a:t>the raging waters would have gone clean over us.</a:t>
            </a:r>
          </a:p>
          <a:p>
            <a:pPr>
              <a:lnSpc>
                <a:spcPct val="150000"/>
              </a:lnSpc>
            </a:pPr>
            <a:r>
              <a:rPr lang="en-AU" sz="2800" b="1" baseline="30000" noProof="0" dirty="0">
                <a:latin typeface="Comic Sans MS" panose="030F0702030302020204" pitchFamily="66" charset="0"/>
              </a:rPr>
              <a:t>4 </a:t>
            </a:r>
            <a:r>
              <a:rPr lang="en-AU" sz="2800" b="1" noProof="0" dirty="0">
                <a:latin typeface="Comic Sans MS" panose="030F0702030302020204" pitchFamily="66" charset="0"/>
              </a:rPr>
              <a:t>But praised be the Lord:</a:t>
            </a:r>
          </a:p>
          <a:p>
            <a:pPr>
              <a:lnSpc>
                <a:spcPct val="150000"/>
              </a:lnSpc>
            </a:pPr>
            <a:r>
              <a:rPr lang="en-AU" sz="2800" b="1" noProof="0" dirty="0">
                <a:latin typeface="Comic Sans MS" panose="030F0702030302020204" pitchFamily="66" charset="0"/>
              </a:rPr>
              <a:t>who has not given us as a prey to their teeth.</a:t>
            </a:r>
          </a:p>
          <a:p>
            <a:pPr>
              <a:lnSpc>
                <a:spcPct val="150000"/>
              </a:lnSpc>
            </a:pPr>
            <a:r>
              <a:rPr lang="en-AU" sz="2800" baseline="30000" noProof="0" dirty="0">
                <a:latin typeface="Comic Sans MS" panose="030F0702030302020204" pitchFamily="66" charset="0"/>
              </a:rPr>
              <a:t>5 </a:t>
            </a:r>
            <a:r>
              <a:rPr lang="en-AU" sz="2800" noProof="0" dirty="0">
                <a:latin typeface="Comic Sans MS" panose="030F0702030302020204" pitchFamily="66" charset="0"/>
              </a:rPr>
              <a:t>We have escaped like a bird from the snare of the fowler:</a:t>
            </a:r>
          </a:p>
          <a:p>
            <a:pPr>
              <a:lnSpc>
                <a:spcPct val="150000"/>
              </a:lnSpc>
            </a:pPr>
            <a:r>
              <a:rPr lang="en-AU" sz="2800" noProof="0" dirty="0">
                <a:latin typeface="Comic Sans MS" panose="030F0702030302020204" pitchFamily="66" charset="0"/>
              </a:rPr>
              <a:t>the snare is broken, and we have gone free.</a:t>
            </a:r>
          </a:p>
          <a:p>
            <a:pPr>
              <a:lnSpc>
                <a:spcPct val="150000"/>
              </a:lnSpc>
            </a:pPr>
            <a:r>
              <a:rPr lang="en-AU" sz="2800" b="1" baseline="30000" noProof="0" dirty="0">
                <a:latin typeface="Comic Sans MS" panose="030F0702030302020204" pitchFamily="66" charset="0"/>
              </a:rPr>
              <a:t>6 </a:t>
            </a:r>
            <a:r>
              <a:rPr lang="en-AU" sz="2800" b="1" noProof="0" dirty="0">
                <a:latin typeface="Comic Sans MS" panose="030F0702030302020204" pitchFamily="66" charset="0"/>
              </a:rPr>
              <a:t>Our help is in the name of the Lord:</a:t>
            </a:r>
          </a:p>
          <a:p>
            <a:pPr>
              <a:lnSpc>
                <a:spcPct val="150000"/>
              </a:lnSpc>
            </a:pPr>
            <a:r>
              <a:rPr lang="en-AU" sz="2800" b="1" noProof="0" dirty="0">
                <a:latin typeface="Comic Sans MS" panose="030F0702030302020204" pitchFamily="66" charset="0"/>
              </a:rPr>
              <a:t>who has made heaven and earth.</a:t>
            </a:r>
            <a:endParaRPr lang="en-AU" sz="2800" b="0" i="0" noProof="0" dirty="0">
              <a:effectLst/>
              <a:latin typeface="Comic Sans MS" panose="030F0702030302020204" pitchFamily="66" charset="0"/>
            </a:endParaRPr>
          </a:p>
        </p:txBody>
      </p:sp>
    </p:spTree>
    <p:extLst>
      <p:ext uri="{BB962C8B-B14F-4D97-AF65-F5344CB8AC3E}">
        <p14:creationId xmlns:p14="http://schemas.microsoft.com/office/powerpoint/2010/main" val="666296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B95100F-4EBF-355F-BC28-7BEFD8EFC15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24</a:t>
            </a:fld>
            <a:endParaRPr lang="en-AU" noProof="0" dirty="0">
              <a:solidFill>
                <a:prstClr val="black">
                  <a:tint val="75000"/>
                </a:prstClr>
              </a:solidFill>
            </a:endParaRPr>
          </a:p>
        </p:txBody>
      </p:sp>
      <p:sp>
        <p:nvSpPr>
          <p:cNvPr id="3" name="TextBox 2">
            <a:extLst>
              <a:ext uri="{FF2B5EF4-FFF2-40B4-BE49-F238E27FC236}">
                <a16:creationId xmlns:a16="http://schemas.microsoft.com/office/drawing/2014/main" id="{75882D0F-0826-C649-648B-0C1075CFC63B}"/>
              </a:ext>
            </a:extLst>
          </p:cNvPr>
          <p:cNvSpPr txBox="1"/>
          <p:nvPr/>
        </p:nvSpPr>
        <p:spPr>
          <a:xfrm>
            <a:off x="336000" y="1954837"/>
            <a:ext cx="994738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450"/>
              </a:spcBef>
              <a:spcAft>
                <a:spcPts val="450"/>
              </a:spcAft>
            </a:pPr>
            <a:r>
              <a:rPr lang="en-AU" sz="2800" noProof="0" dirty="0">
                <a:solidFill>
                  <a:srgbClr val="00B050"/>
                </a:solidFill>
                <a:latin typeface="Comic Sans MS"/>
                <a:ea typeface="Tahoma"/>
                <a:cs typeface="Tahoma"/>
              </a:rPr>
              <a:t>Reader 2: </a:t>
            </a:r>
            <a:r>
              <a:rPr lang="en-AU" sz="2800" noProof="0" dirty="0">
                <a:latin typeface="Comic Sans MS"/>
                <a:ea typeface="Tahoma"/>
                <a:cs typeface="Tahoma"/>
              </a:rPr>
              <a:t>The 2</a:t>
            </a:r>
            <a:r>
              <a:rPr lang="en-AU" sz="2800" baseline="30000" noProof="0" dirty="0">
                <a:latin typeface="Comic Sans MS"/>
                <a:ea typeface="Tahoma"/>
                <a:cs typeface="Tahoma"/>
              </a:rPr>
              <a:t>nd</a:t>
            </a:r>
            <a:r>
              <a:rPr lang="en-AU" sz="2800" noProof="0" dirty="0">
                <a:latin typeface="Comic Sans MS"/>
                <a:ea typeface="Tahoma"/>
                <a:cs typeface="Tahoma"/>
              </a:rPr>
              <a:t> Reading is from </a:t>
            </a:r>
            <a:r>
              <a:rPr lang="en-AU" sz="2800" noProof="0" dirty="0">
                <a:latin typeface="Comic Sans MS" panose="030F0902030302020204" pitchFamily="66" charset="0"/>
                <a:ea typeface="Tahoma"/>
                <a:cs typeface="Tahoma"/>
              </a:rPr>
              <a:t> Romans 12.1-8</a:t>
            </a:r>
            <a:endParaRPr lang="en-AU" sz="2800" noProof="0" dirty="0">
              <a:latin typeface="Comic Sans MS" panose="030F0902030302020204" pitchFamily="66" charset="0"/>
            </a:endParaRPr>
          </a:p>
        </p:txBody>
      </p:sp>
      <p:sp>
        <p:nvSpPr>
          <p:cNvPr id="6" name="TextBox 5">
            <a:extLst>
              <a:ext uri="{FF2B5EF4-FFF2-40B4-BE49-F238E27FC236}">
                <a16:creationId xmlns:a16="http://schemas.microsoft.com/office/drawing/2014/main" id="{7230E5D6-517C-DE5C-FB2E-24281056D5BA}"/>
              </a:ext>
            </a:extLst>
          </p:cNvPr>
          <p:cNvSpPr txBox="1"/>
          <p:nvPr/>
        </p:nvSpPr>
        <p:spPr>
          <a:xfrm>
            <a:off x="336000" y="84057"/>
            <a:ext cx="11520000" cy="17480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2800" b="1" noProof="0" dirty="0">
                <a:solidFill>
                  <a:srgbClr val="00B050"/>
                </a:solidFill>
                <a:latin typeface="Comic Sans MS"/>
              </a:rPr>
              <a:t>The 2nd reader unmutes </a:t>
            </a:r>
            <a:endParaRPr lang="en-AU" sz="2800" noProof="0" dirty="0">
              <a:solidFill>
                <a:srgbClr val="00B050"/>
              </a:solidFill>
              <a:latin typeface="Comic Sans MS"/>
            </a:endParaRPr>
          </a:p>
          <a:p>
            <a:pPr>
              <a:lnSpc>
                <a:spcPct val="150000"/>
              </a:lnSpc>
            </a:pPr>
            <a:r>
              <a:rPr lang="en-AU" sz="2800" b="1" noProof="0" dirty="0">
                <a:solidFill>
                  <a:srgbClr val="00B050"/>
                </a:solidFill>
                <a:latin typeface="Comic Sans MS"/>
              </a:rPr>
              <a:t>Leader: </a:t>
            </a:r>
            <a:r>
              <a:rPr lang="en-AU" sz="2800" noProof="0" dirty="0">
                <a:latin typeface="Comic Sans MS"/>
              </a:rPr>
              <a:t>I invite the 2nd reader to unmute and offer the 2nd lesson when ready.</a:t>
            </a:r>
            <a:endParaRPr lang="en-AU" sz="2800" noProof="0" dirty="0">
              <a:ea typeface="Calibri"/>
              <a:cs typeface="Calibri"/>
            </a:endParaRPr>
          </a:p>
        </p:txBody>
      </p:sp>
      <p:sp>
        <p:nvSpPr>
          <p:cNvPr id="10" name="Rectangle 1">
            <a:extLst>
              <a:ext uri="{FF2B5EF4-FFF2-40B4-BE49-F238E27FC236}">
                <a16:creationId xmlns:a16="http://schemas.microsoft.com/office/drawing/2014/main" id="{7CB4C260-8668-716B-44CA-6847DE35689A}"/>
              </a:ext>
            </a:extLst>
          </p:cNvPr>
          <p:cNvSpPr>
            <a:spLocks noChangeArrowheads="1"/>
          </p:cNvSpPr>
          <p:nvPr/>
        </p:nvSpPr>
        <p:spPr bwMode="auto">
          <a:xfrm>
            <a:off x="0" y="53679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5" name="Rectangle 1">
            <a:extLst>
              <a:ext uri="{FF2B5EF4-FFF2-40B4-BE49-F238E27FC236}">
                <a16:creationId xmlns:a16="http://schemas.microsoft.com/office/drawing/2014/main" id="{E6BBE083-8CD9-0184-7C13-094ECEE3FEC8}"/>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7" name="Rectangle 6">
            <a:extLst>
              <a:ext uri="{FF2B5EF4-FFF2-40B4-BE49-F238E27FC236}">
                <a16:creationId xmlns:a16="http://schemas.microsoft.com/office/drawing/2014/main" id="{C005AE5B-3262-0718-EDCA-8489CE68FC58}"/>
              </a:ext>
            </a:extLst>
          </p:cNvPr>
          <p:cNvSpPr/>
          <p:nvPr/>
        </p:nvSpPr>
        <p:spPr>
          <a:xfrm>
            <a:off x="8146622" y="639288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9" name="TextBox 8">
            <a:extLst>
              <a:ext uri="{FF2B5EF4-FFF2-40B4-BE49-F238E27FC236}">
                <a16:creationId xmlns:a16="http://schemas.microsoft.com/office/drawing/2014/main" id="{DD7FF513-293E-2F37-DC47-243352E2D391}"/>
              </a:ext>
            </a:extLst>
          </p:cNvPr>
          <p:cNvSpPr txBox="1"/>
          <p:nvPr/>
        </p:nvSpPr>
        <p:spPr>
          <a:xfrm>
            <a:off x="336000" y="2600794"/>
            <a:ext cx="11700000" cy="3898824"/>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1</a:t>
            </a:r>
            <a:r>
              <a:rPr lang="en-AU" sz="2800" b="0" i="0" noProof="0" dirty="0">
                <a:effectLst/>
                <a:latin typeface="Comic Sans MS" panose="030F0702030302020204" pitchFamily="66" charset="0"/>
              </a:rPr>
              <a:t> I appeal to you therefore, brothers and sisters, by the mercies of God, to present your bodies as a living sacrifice, holy and acceptable to God, which is your spiritual worship. </a:t>
            </a:r>
            <a:r>
              <a:rPr lang="en-AU" sz="2800" b="0" i="0" baseline="30000" noProof="0" dirty="0">
                <a:effectLst/>
                <a:latin typeface="Comic Sans MS" panose="030F0702030302020204" pitchFamily="66" charset="0"/>
              </a:rPr>
              <a:t>2 </a:t>
            </a:r>
            <a:r>
              <a:rPr lang="en-AU" sz="2800" b="0" i="0" noProof="0" dirty="0">
                <a:effectLst/>
                <a:latin typeface="Comic Sans MS" panose="030F0702030302020204" pitchFamily="66" charset="0"/>
              </a:rPr>
              <a:t>Do not be conformed to this world, but be transformed by the renewing of your minds, so that you may discern what is the will of God—what is good and acceptable and perfect. </a:t>
            </a:r>
          </a:p>
        </p:txBody>
      </p:sp>
    </p:spTree>
    <p:extLst>
      <p:ext uri="{BB962C8B-B14F-4D97-AF65-F5344CB8AC3E}">
        <p14:creationId xmlns:p14="http://schemas.microsoft.com/office/powerpoint/2010/main" val="303383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7F9B-F0F5-956A-66E9-E756A3E8490D}"/>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B8EDA33F-C43D-9BA1-2AF5-026908ADA4C7}"/>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6E4BAAD1-D467-DC61-F91A-E9419A2FC57D}"/>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43CB9FBA-4ADB-72CE-EFFE-A220662690D8}"/>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7" name="TextBox 6">
            <a:extLst>
              <a:ext uri="{FF2B5EF4-FFF2-40B4-BE49-F238E27FC236}">
                <a16:creationId xmlns:a16="http://schemas.microsoft.com/office/drawing/2014/main" id="{A6BB2D50-78FC-7AE2-8FEA-C68C954EA354}"/>
              </a:ext>
            </a:extLst>
          </p:cNvPr>
          <p:cNvSpPr txBox="1"/>
          <p:nvPr/>
        </p:nvSpPr>
        <p:spPr>
          <a:xfrm>
            <a:off x="246000" y="413572"/>
            <a:ext cx="11700000" cy="5837817"/>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3 </a:t>
            </a:r>
            <a:r>
              <a:rPr lang="en-AU" sz="2800" noProof="0" dirty="0">
                <a:latin typeface="Comic Sans MS" panose="030F0702030302020204" pitchFamily="66" charset="0"/>
              </a:rPr>
              <a:t>For by the grace given to me I say to everyone among you not to think of yourself more highly than you ought to think, but to think with sober judgement, each according to the measure of faith that God has assigned. </a:t>
            </a:r>
            <a:r>
              <a:rPr lang="en-AU" sz="2800" baseline="30000" noProof="0" dirty="0">
                <a:latin typeface="Comic Sans MS" panose="030F0702030302020204" pitchFamily="66" charset="0"/>
              </a:rPr>
              <a:t>4 </a:t>
            </a:r>
            <a:r>
              <a:rPr lang="en-AU" sz="2800" noProof="0" dirty="0">
                <a:latin typeface="Comic Sans MS" panose="030F0702030302020204" pitchFamily="66" charset="0"/>
              </a:rPr>
              <a:t>For as in one body we have many members, and not all the members have the same function, </a:t>
            </a:r>
            <a:r>
              <a:rPr lang="en-AU" sz="2800" baseline="30000" noProof="0" dirty="0">
                <a:latin typeface="Comic Sans MS" panose="030F0702030302020204" pitchFamily="66" charset="0"/>
              </a:rPr>
              <a:t>5 </a:t>
            </a:r>
            <a:r>
              <a:rPr lang="en-AU" sz="2800" noProof="0" dirty="0">
                <a:latin typeface="Comic Sans MS" panose="030F0702030302020204" pitchFamily="66" charset="0"/>
              </a:rPr>
              <a:t>so we, who are many, are one body in Christ, and individually we are members one of another. </a:t>
            </a:r>
            <a:r>
              <a:rPr lang="en-AU" sz="2800" baseline="30000" noProof="0" dirty="0">
                <a:latin typeface="Comic Sans MS" panose="030F0702030302020204" pitchFamily="66" charset="0"/>
              </a:rPr>
              <a:t>6 </a:t>
            </a:r>
            <a:r>
              <a:rPr lang="en-AU" sz="2800" noProof="0" dirty="0">
                <a:latin typeface="Comic Sans MS" panose="030F0702030302020204" pitchFamily="66" charset="0"/>
              </a:rPr>
              <a:t>We have gifts that differ according to the grace given to us: prophecy, in proportion to faith; </a:t>
            </a:r>
            <a:r>
              <a:rPr lang="en-AU" sz="2800" baseline="30000" noProof="0" dirty="0">
                <a:latin typeface="Comic Sans MS" panose="030F0702030302020204" pitchFamily="66" charset="0"/>
              </a:rPr>
              <a:t>7 </a:t>
            </a:r>
            <a:r>
              <a:rPr lang="en-AU" sz="2800" noProof="0" dirty="0">
                <a:latin typeface="Comic Sans MS" panose="030F0702030302020204" pitchFamily="66" charset="0"/>
              </a:rPr>
              <a:t>ministry, in ministering; the teacher, in teaching; </a:t>
            </a:r>
            <a:endParaRPr lang="en-AU" sz="2800" b="1" baseline="30000" noProof="0" dirty="0">
              <a:latin typeface="Comic Sans MS" panose="030F0702030302020204" pitchFamily="66" charset="0"/>
            </a:endParaRPr>
          </a:p>
        </p:txBody>
      </p:sp>
    </p:spTree>
    <p:extLst>
      <p:ext uri="{BB962C8B-B14F-4D97-AF65-F5344CB8AC3E}">
        <p14:creationId xmlns:p14="http://schemas.microsoft.com/office/powerpoint/2010/main" val="666485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AB727-8F81-415B-5445-8F83DE378D5B}"/>
            </a:ext>
          </a:extLst>
        </p:cNvPr>
        <p:cNvGrpSpPr/>
        <p:nvPr/>
      </p:nvGrpSpPr>
      <p:grpSpPr>
        <a:xfrm>
          <a:off x="0" y="0"/>
          <a:ext cx="0" cy="0"/>
          <a:chOff x="0" y="0"/>
          <a:chExt cx="0" cy="0"/>
        </a:xfrm>
      </p:grpSpPr>
      <p:sp>
        <p:nvSpPr>
          <p:cNvPr id="4" name="Rectangle 1">
            <a:extLst>
              <a:ext uri="{FF2B5EF4-FFF2-40B4-BE49-F238E27FC236}">
                <a16:creationId xmlns:a16="http://schemas.microsoft.com/office/drawing/2014/main" id="{96F35AB0-2843-1003-D00F-49060100CC2F}"/>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Rectangle 1">
            <a:extLst>
              <a:ext uri="{FF2B5EF4-FFF2-40B4-BE49-F238E27FC236}">
                <a16:creationId xmlns:a16="http://schemas.microsoft.com/office/drawing/2014/main" id="{56811DC7-A430-1AC5-8171-7F128748628B}"/>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D4FF39C-9506-31B1-9E68-C0137CAB5963}"/>
              </a:ext>
            </a:extLst>
          </p:cNvPr>
          <p:cNvSpPr txBox="1"/>
          <p:nvPr/>
        </p:nvSpPr>
        <p:spPr>
          <a:xfrm>
            <a:off x="2073467" y="5692608"/>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
        <p:nvSpPr>
          <p:cNvPr id="7" name="TextBox 6">
            <a:extLst>
              <a:ext uri="{FF2B5EF4-FFF2-40B4-BE49-F238E27FC236}">
                <a16:creationId xmlns:a16="http://schemas.microsoft.com/office/drawing/2014/main" id="{95C9312F-D853-BC6E-C056-B8CE3977FC2A}"/>
              </a:ext>
            </a:extLst>
          </p:cNvPr>
          <p:cNvSpPr txBox="1"/>
          <p:nvPr/>
        </p:nvSpPr>
        <p:spPr>
          <a:xfrm>
            <a:off x="710457" y="1571086"/>
            <a:ext cx="11097658" cy="1313501"/>
          </a:xfrm>
          <a:prstGeom prst="rect">
            <a:avLst/>
          </a:prstGeom>
          <a:noFill/>
        </p:spPr>
        <p:txBody>
          <a:bodyPr wrap="square">
            <a:spAutoFit/>
          </a:bodyPr>
          <a:lstStyle/>
          <a:p>
            <a:pPr>
              <a:lnSpc>
                <a:spcPct val="150000"/>
              </a:lnSpc>
            </a:pPr>
            <a:r>
              <a:rPr lang="en-AU" sz="2800" b="0" i="0" baseline="30000" noProof="0" dirty="0">
                <a:effectLst/>
                <a:latin typeface="Comic Sans MS" panose="030F0702030302020204" pitchFamily="66" charset="0"/>
              </a:rPr>
              <a:t>8 </a:t>
            </a:r>
            <a:r>
              <a:rPr lang="en-AU" sz="2800" b="0" i="0" noProof="0" dirty="0">
                <a:effectLst/>
                <a:latin typeface="Comic Sans MS" panose="030F0702030302020204" pitchFamily="66" charset="0"/>
              </a:rPr>
              <a:t>the exhorter, in exhortation; the giver, in generosity; the leader, in diligence; the compassionate, in cheerfulness.</a:t>
            </a:r>
            <a:endParaRPr lang="en-AU" sz="2800" noProof="0" dirty="0">
              <a:latin typeface="Comic Sans MS" panose="030F0702030302020204" pitchFamily="66" charset="0"/>
            </a:endParaRPr>
          </a:p>
        </p:txBody>
      </p:sp>
    </p:spTree>
    <p:extLst>
      <p:ext uri="{BB962C8B-B14F-4D97-AF65-F5344CB8AC3E}">
        <p14:creationId xmlns:p14="http://schemas.microsoft.com/office/powerpoint/2010/main" val="41934073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F6FD19-74BF-9276-BE12-6432D8319B42}"/>
              </a:ext>
            </a:extLst>
          </p:cNvPr>
          <p:cNvSpPr>
            <a:spLocks noGrp="1"/>
          </p:cNvSpPr>
          <p:nvPr>
            <p:ph type="sldNum" sz="quarter" idx="12"/>
          </p:nvPr>
        </p:nvSpPr>
        <p:spPr/>
        <p:txBody>
          <a:bodyPr/>
          <a:lstStyle/>
          <a:p>
            <a:pPr>
              <a:defRPr/>
            </a:pPr>
            <a:fld id="{EBC57D59-8F18-4E33-9885-CA1B9A361622}" type="slidenum">
              <a:rPr lang="en-AU" noProof="0" smtClean="0">
                <a:solidFill>
                  <a:prstClr val="black">
                    <a:tint val="75000"/>
                  </a:prstClr>
                </a:solidFill>
              </a:rPr>
              <a:pPr>
                <a:defRPr/>
              </a:pPr>
              <a:t>27</a:t>
            </a:fld>
            <a:endParaRPr lang="en-AU" noProof="0" dirty="0">
              <a:solidFill>
                <a:prstClr val="black">
                  <a:tint val="75000"/>
                </a:prstClr>
              </a:solidFill>
            </a:endParaRPr>
          </a:p>
        </p:txBody>
      </p:sp>
      <p:pic>
        <p:nvPicPr>
          <p:cNvPr id="9" name="Picture 8" descr="A open book in a field of flowers&#10;&#10;AI-generated content may be incorrect.">
            <a:extLst>
              <a:ext uri="{FF2B5EF4-FFF2-40B4-BE49-F238E27FC236}">
                <a16:creationId xmlns:a16="http://schemas.microsoft.com/office/drawing/2014/main" id="{EAECE06A-855F-7DD3-E962-E5E34529C0D8}"/>
              </a:ext>
            </a:extLst>
          </p:cNvPr>
          <p:cNvPicPr>
            <a:picLocks noChangeAspect="1"/>
          </p:cNvPicPr>
          <p:nvPr/>
        </p:nvPicPr>
        <p:blipFill rotWithShape="1">
          <a:blip r:embed="rId2">
            <a:extLst>
              <a:ext uri="{28A0092B-C50C-407E-A947-70E740481C1C}">
                <a14:useLocalDpi xmlns:a14="http://schemas.microsoft.com/office/drawing/2010/main" val="0"/>
              </a:ext>
            </a:extLst>
          </a:blip>
          <a:srcRect t="19297" r="2305"/>
          <a:stretch/>
        </p:blipFill>
        <p:spPr>
          <a:xfrm>
            <a:off x="0" y="18277"/>
            <a:ext cx="12191999" cy="6876908"/>
          </a:xfrm>
          <a:prstGeom prst="rect">
            <a:avLst/>
          </a:prstGeom>
        </p:spPr>
      </p:pic>
      <p:sp>
        <p:nvSpPr>
          <p:cNvPr id="10" name="TextBox 9">
            <a:extLst>
              <a:ext uri="{FF2B5EF4-FFF2-40B4-BE49-F238E27FC236}">
                <a16:creationId xmlns:a16="http://schemas.microsoft.com/office/drawing/2014/main" id="{4025C3E8-DFF0-BF92-1E54-0E32EFD847B2}"/>
              </a:ext>
            </a:extLst>
          </p:cNvPr>
          <p:cNvSpPr txBox="1"/>
          <p:nvPr/>
        </p:nvSpPr>
        <p:spPr>
          <a:xfrm>
            <a:off x="5438371" y="555181"/>
            <a:ext cx="4721629"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before </a:t>
            </a:r>
          </a:p>
          <a:p>
            <a:pPr algn="ctr">
              <a:lnSpc>
                <a:spcPct val="114999"/>
              </a:lnSpc>
            </a:pPr>
            <a:r>
              <a:rPr lang="en-AU" sz="4000" b="1" noProof="0" dirty="0">
                <a:solidFill>
                  <a:srgbClr val="ADDB7B"/>
                </a:solidFill>
                <a:latin typeface="Comic Sans MS"/>
              </a:rPr>
              <a:t>​the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3869839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E366E-7A1E-774C-F501-3DA9199C4604}"/>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6A36D59-C128-2217-2D33-80FB1FD3A3F3}"/>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E7F2779-C97D-ED91-DBB9-EEDF4D94D281}"/>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DD5FA168-80A9-9148-7CD7-9BD738F04D24}"/>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05648C0E-612C-79F1-0955-56E6C1984DCE}"/>
              </a:ext>
            </a:extLst>
          </p:cNvPr>
          <p:cNvSpPr txBox="1"/>
          <p:nvPr/>
        </p:nvSpPr>
        <p:spPr>
          <a:xfrm>
            <a:off x="299356" y="352016"/>
            <a:ext cx="10260000" cy="667170"/>
          </a:xfrm>
          <a:prstGeom prst="rect">
            <a:avLst/>
          </a:prstGeom>
          <a:noFill/>
        </p:spPr>
        <p:txBody>
          <a:bodyPr wrap="square" lIns="91440" tIns="45720" rIns="91440" bIns="45720" anchor="t">
            <a:spAutoFit/>
          </a:bodyPr>
          <a:lstStyle/>
          <a:p>
            <a:pPr>
              <a:lnSpc>
                <a:spcPct val="150000"/>
              </a:lnSpc>
            </a:pPr>
            <a:r>
              <a:rPr lang="en-AU" sz="2800" noProof="0" dirty="0">
                <a:solidFill>
                  <a:srgbClr val="00B050"/>
                </a:solidFill>
                <a:latin typeface="Comic Sans MS"/>
              </a:rPr>
              <a:t>Leader: </a:t>
            </a:r>
            <a:r>
              <a:rPr lang="en-AU" sz="2800" noProof="0" dirty="0">
                <a:latin typeface="Comic Sans MS"/>
              </a:rPr>
              <a:t>A reading from Matthew 16.13-20</a:t>
            </a:r>
          </a:p>
        </p:txBody>
      </p:sp>
      <p:sp>
        <p:nvSpPr>
          <p:cNvPr id="7" name="Rectangle 6">
            <a:extLst>
              <a:ext uri="{FF2B5EF4-FFF2-40B4-BE49-F238E27FC236}">
                <a16:creationId xmlns:a16="http://schemas.microsoft.com/office/drawing/2014/main" id="{1ED06EE2-5E8F-715B-E71D-AA70C7B02295}"/>
              </a:ext>
            </a:extLst>
          </p:cNvPr>
          <p:cNvSpPr/>
          <p:nvPr/>
        </p:nvSpPr>
        <p:spPr>
          <a:xfrm>
            <a:off x="7487199" y="628104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
        <p:nvSpPr>
          <p:cNvPr id="8" name="TextBox 7">
            <a:extLst>
              <a:ext uri="{FF2B5EF4-FFF2-40B4-BE49-F238E27FC236}">
                <a16:creationId xmlns:a16="http://schemas.microsoft.com/office/drawing/2014/main" id="{47438BB5-EF80-B605-66FE-CB370FD09716}"/>
              </a:ext>
            </a:extLst>
          </p:cNvPr>
          <p:cNvSpPr txBox="1"/>
          <p:nvPr/>
        </p:nvSpPr>
        <p:spPr>
          <a:xfrm>
            <a:off x="246000" y="1089557"/>
            <a:ext cx="11700000" cy="5191486"/>
          </a:xfrm>
          <a:prstGeom prst="rect">
            <a:avLst/>
          </a:prstGeom>
          <a:noFill/>
        </p:spPr>
        <p:txBody>
          <a:bodyPr wrap="square">
            <a:spAutoFit/>
          </a:bodyPr>
          <a:lstStyle/>
          <a:p>
            <a:pPr>
              <a:lnSpc>
                <a:spcPct val="150000"/>
              </a:lnSpc>
            </a:pPr>
            <a:r>
              <a:rPr lang="en-AU" sz="2800" b="1" i="0" baseline="30000" noProof="0" dirty="0">
                <a:effectLst/>
                <a:latin typeface="Comic Sans MS" panose="030F0702030302020204" pitchFamily="66" charset="0"/>
              </a:rPr>
              <a:t>13</a:t>
            </a:r>
            <a:r>
              <a:rPr lang="en-AU" sz="2800" b="0" i="0" noProof="0" dirty="0">
                <a:effectLst/>
                <a:latin typeface="Comic Sans MS" panose="030F0702030302020204" pitchFamily="66" charset="0"/>
              </a:rPr>
              <a:t> Now when Jesus came into the district of Caesarea Philippi, he asked his disciples, ‘Who do people say that the Son of Man is?’ </a:t>
            </a:r>
            <a:r>
              <a:rPr lang="en-AU" sz="2800" b="0" i="0" baseline="30000" noProof="0" dirty="0">
                <a:effectLst/>
                <a:latin typeface="Comic Sans MS" panose="030F0702030302020204" pitchFamily="66" charset="0"/>
              </a:rPr>
              <a:t>14 </a:t>
            </a:r>
            <a:r>
              <a:rPr lang="en-AU" sz="2800" b="0" i="0" noProof="0" dirty="0">
                <a:effectLst/>
                <a:latin typeface="Comic Sans MS" panose="030F0702030302020204" pitchFamily="66" charset="0"/>
              </a:rPr>
              <a:t>And they said, ‘Some say John the Baptist, but others Elijah, and still others Jeremiah or one of the prophets.’ </a:t>
            </a:r>
            <a:r>
              <a:rPr lang="en-AU" sz="2800" b="0" i="0" baseline="30000" noProof="0" dirty="0">
                <a:effectLst/>
                <a:latin typeface="Comic Sans MS" panose="030F0702030302020204" pitchFamily="66" charset="0"/>
              </a:rPr>
              <a:t>15 </a:t>
            </a:r>
            <a:r>
              <a:rPr lang="en-AU" sz="2800" b="0" i="0" noProof="0" dirty="0">
                <a:effectLst/>
                <a:latin typeface="Comic Sans MS" panose="030F0702030302020204" pitchFamily="66" charset="0"/>
              </a:rPr>
              <a:t>He said to them, ‘But who do you say that I am?’ </a:t>
            </a:r>
            <a:r>
              <a:rPr lang="en-AU" sz="2800" b="0" i="0" baseline="30000" noProof="0" dirty="0">
                <a:effectLst/>
                <a:latin typeface="Comic Sans MS" panose="030F0702030302020204" pitchFamily="66" charset="0"/>
              </a:rPr>
              <a:t>16 </a:t>
            </a:r>
            <a:r>
              <a:rPr lang="en-AU" sz="2800" b="0" i="0" noProof="0" dirty="0">
                <a:effectLst/>
                <a:latin typeface="Comic Sans MS" panose="030F0702030302020204" pitchFamily="66" charset="0"/>
              </a:rPr>
              <a:t>Simon Peter answered, ‘You are the Messiah, the Son of the living God.’ </a:t>
            </a:r>
            <a:r>
              <a:rPr lang="en-AU" sz="2800" baseline="30000" dirty="0">
                <a:latin typeface="Comic Sans MS" panose="030F0702030302020204" pitchFamily="66" charset="0"/>
              </a:rPr>
              <a:t>17 </a:t>
            </a:r>
            <a:r>
              <a:rPr lang="en-AU" sz="2800" dirty="0">
                <a:latin typeface="Comic Sans MS" panose="030F0702030302020204" pitchFamily="66" charset="0"/>
              </a:rPr>
              <a:t>And Jesus answered him, ‘Blessed are you, Simon son of Jonah! For flesh and blood has not revealed this to you, but my Father in heaven.</a:t>
            </a:r>
            <a:endParaRPr lang="en-AU" sz="2800" b="0" i="0" noProof="0" dirty="0">
              <a:effectLst/>
              <a:latin typeface="Comic Sans MS" panose="030F0702030302020204" pitchFamily="66" charset="0"/>
            </a:endParaRPr>
          </a:p>
        </p:txBody>
      </p:sp>
    </p:spTree>
    <p:extLst>
      <p:ext uri="{BB962C8B-B14F-4D97-AF65-F5344CB8AC3E}">
        <p14:creationId xmlns:p14="http://schemas.microsoft.com/office/powerpoint/2010/main" val="36055351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33BAF-F165-9749-6742-D75D88DBB15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AC571FF0-4B40-F271-58AC-6DEB62254AB2}"/>
              </a:ext>
            </a:extLst>
          </p:cNvPr>
          <p:cNvSpPr/>
          <p:nvPr/>
        </p:nvSpPr>
        <p:spPr>
          <a:xfrm>
            <a:off x="299356" y="184790"/>
            <a:ext cx="11593288" cy="400110"/>
          </a:xfrm>
          <a:prstGeom prst="rect">
            <a:avLst/>
          </a:prstGeom>
        </p:spPr>
        <p:txBody>
          <a:bodyPr wrap="square" lIns="91440" tIns="45720" rIns="91440" bIns="45720" anchor="t">
            <a:spAutoFit/>
          </a:bodyPr>
          <a:lstStyle/>
          <a:p>
            <a:pPr algn="ctr"/>
            <a:r>
              <a:rPr lang="en-AU" sz="2000" b="1" i="1" noProof="0" dirty="0">
                <a:solidFill>
                  <a:srgbClr val="00B050"/>
                </a:solidFill>
                <a:latin typeface="Comic Sans MS" panose="030F0702030302020204" pitchFamily="66" charset="0"/>
                <a:cs typeface="Arial"/>
              </a:rPr>
              <a:t> </a:t>
            </a:r>
          </a:p>
        </p:txBody>
      </p:sp>
      <p:sp>
        <p:nvSpPr>
          <p:cNvPr id="4" name="Rectangle 1">
            <a:extLst>
              <a:ext uri="{FF2B5EF4-FFF2-40B4-BE49-F238E27FC236}">
                <a16:creationId xmlns:a16="http://schemas.microsoft.com/office/drawing/2014/main" id="{21E732C4-B7FA-6163-DE54-1051976DEB10}"/>
              </a:ext>
            </a:extLst>
          </p:cNvPr>
          <p:cNvSpPr>
            <a:spLocks noChangeArrowheads="1"/>
          </p:cNvSpPr>
          <p:nvPr/>
        </p:nvSpPr>
        <p:spPr bwMode="auto">
          <a:xfrm>
            <a:off x="0" y="105183"/>
            <a:ext cx="65" cy="24683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000" b="0" i="0" u="none" strike="noStrike" cap="none" normalizeH="0" baseline="0" noProof="0" dirty="0">
              <a:ln>
                <a:noFill/>
              </a:ln>
              <a:solidFill>
                <a:schemeClr val="tx1"/>
              </a:solidFill>
              <a:effectLst/>
            </a:endParaRPr>
          </a:p>
        </p:txBody>
      </p:sp>
      <p:sp>
        <p:nvSpPr>
          <p:cNvPr id="3" name="Rectangle 1">
            <a:extLst>
              <a:ext uri="{FF2B5EF4-FFF2-40B4-BE49-F238E27FC236}">
                <a16:creationId xmlns:a16="http://schemas.microsoft.com/office/drawing/2014/main" id="{0A5720DC-F724-2BAD-EB77-90DE4FB76B9E}"/>
              </a:ext>
            </a:extLst>
          </p:cNvPr>
          <p:cNvSpPr>
            <a:spLocks noChangeArrowheads="1"/>
          </p:cNvSpPr>
          <p:nvPr/>
        </p:nvSpPr>
        <p:spPr bwMode="auto">
          <a:xfrm>
            <a:off x="0" y="43628"/>
            <a:ext cx="65" cy="36994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6023" rIns="0" bIns="46023"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2BF39A55-7C81-40AC-0765-130E28B7A150}"/>
              </a:ext>
            </a:extLst>
          </p:cNvPr>
          <p:cNvSpPr txBox="1"/>
          <p:nvPr/>
        </p:nvSpPr>
        <p:spPr>
          <a:xfrm>
            <a:off x="245999" y="781069"/>
            <a:ext cx="11700000" cy="3898824"/>
          </a:xfrm>
          <a:prstGeom prst="rect">
            <a:avLst/>
          </a:prstGeom>
          <a:noFill/>
        </p:spPr>
        <p:txBody>
          <a:bodyPr wrap="square">
            <a:spAutoFit/>
          </a:bodyPr>
          <a:lstStyle/>
          <a:p>
            <a:pPr>
              <a:lnSpc>
                <a:spcPct val="150000"/>
              </a:lnSpc>
            </a:pPr>
            <a:r>
              <a:rPr lang="en-AU" sz="2800" baseline="30000" noProof="0" dirty="0">
                <a:latin typeface="Comic Sans MS" panose="030F0702030302020204" pitchFamily="66" charset="0"/>
              </a:rPr>
              <a:t>18 </a:t>
            </a:r>
            <a:r>
              <a:rPr lang="en-AU" sz="2800" noProof="0" dirty="0">
                <a:latin typeface="Comic Sans MS" panose="030F0702030302020204" pitchFamily="66" charset="0"/>
              </a:rPr>
              <a:t>And I tell you, you are Peter, and on this rock I will build my church, and the gates of Hades will not prevail against it. </a:t>
            </a:r>
            <a:r>
              <a:rPr lang="en-AU" sz="2800" baseline="30000" noProof="0" dirty="0">
                <a:latin typeface="Comic Sans MS" panose="030F0702030302020204" pitchFamily="66" charset="0"/>
              </a:rPr>
              <a:t>19 </a:t>
            </a:r>
            <a:r>
              <a:rPr lang="en-AU" sz="2800" noProof="0" dirty="0">
                <a:latin typeface="Comic Sans MS" panose="030F0702030302020204" pitchFamily="66" charset="0"/>
              </a:rPr>
              <a:t>I will give you the keys of the kingdom of heaven, and whatever you bind on earth will be bound in heaven, and whatever you loose on earth will be loosed in heaven.’ </a:t>
            </a:r>
            <a:r>
              <a:rPr lang="en-AU" sz="2800" baseline="30000" noProof="0" dirty="0">
                <a:latin typeface="Comic Sans MS" panose="030F0702030302020204" pitchFamily="66" charset="0"/>
              </a:rPr>
              <a:t>20 </a:t>
            </a:r>
            <a:r>
              <a:rPr lang="en-AU" sz="2800" noProof="0" dirty="0">
                <a:latin typeface="Comic Sans MS" panose="030F0702030302020204" pitchFamily="66" charset="0"/>
              </a:rPr>
              <a:t>Then he sternly ordered the disciples not to tell anyone that he was the Messiah.</a:t>
            </a:r>
            <a:endParaRPr lang="en-AU" sz="2800" b="0" i="0" noProof="0" dirty="0">
              <a:solidFill>
                <a:srgbClr val="000000"/>
              </a:solidFill>
              <a:effectLst/>
              <a:latin typeface="Comic Sans MS" panose="030F0702030302020204" pitchFamily="66" charset="0"/>
            </a:endParaRPr>
          </a:p>
        </p:txBody>
      </p:sp>
      <p:sp>
        <p:nvSpPr>
          <p:cNvPr id="7" name="TextBox 6">
            <a:extLst>
              <a:ext uri="{FF2B5EF4-FFF2-40B4-BE49-F238E27FC236}">
                <a16:creationId xmlns:a16="http://schemas.microsoft.com/office/drawing/2014/main" id="{36C8F632-497D-EA63-0CC7-9825D5F03CEE}"/>
              </a:ext>
            </a:extLst>
          </p:cNvPr>
          <p:cNvSpPr txBox="1"/>
          <p:nvPr/>
        </p:nvSpPr>
        <p:spPr>
          <a:xfrm>
            <a:off x="2073466" y="5553711"/>
            <a:ext cx="8045066" cy="523220"/>
          </a:xfrm>
          <a:prstGeom prst="rect">
            <a:avLst/>
          </a:prstGeom>
          <a:noFill/>
        </p:spPr>
        <p:txBody>
          <a:bodyPr wrap="square">
            <a:spAutoFit/>
          </a:bodyPr>
          <a:lstStyle/>
          <a:p>
            <a:pPr algn="ctr"/>
            <a:r>
              <a:rPr lang="en-AU" sz="2800" noProof="0" dirty="0">
                <a:latin typeface="Comic Sans MS"/>
                <a:cs typeface="Segoe UI"/>
              </a:rPr>
              <a:t>For the word of the Lord. </a:t>
            </a:r>
            <a:r>
              <a:rPr lang="en-AU" sz="2800" b="1" noProof="0" dirty="0">
                <a:latin typeface="Comic Sans MS"/>
                <a:cs typeface="Segoe UI"/>
              </a:rPr>
              <a:t>Thanks be to God.</a:t>
            </a:r>
            <a:r>
              <a:rPr lang="en-AU" sz="2800" noProof="0" dirty="0">
                <a:latin typeface="Comic Sans MS"/>
                <a:cs typeface="Segoe UI"/>
              </a:rPr>
              <a:t>​</a:t>
            </a:r>
          </a:p>
        </p:txBody>
      </p:sp>
    </p:spTree>
    <p:extLst>
      <p:ext uri="{BB962C8B-B14F-4D97-AF65-F5344CB8AC3E}">
        <p14:creationId xmlns:p14="http://schemas.microsoft.com/office/powerpoint/2010/main" val="1611861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a:extLst>
              <a:ext uri="{FF2B5EF4-FFF2-40B4-BE49-F238E27FC236}">
                <a16:creationId xmlns:a16="http://schemas.microsoft.com/office/drawing/2014/main" id="{EED2037D-35E3-05F6-E09B-C219996F7621}"/>
              </a:ext>
            </a:extLst>
          </p:cNvPr>
          <p:cNvSpPr txBox="1"/>
          <p:nvPr/>
        </p:nvSpPr>
        <p:spPr>
          <a:xfrm>
            <a:off x="1387781" y="421524"/>
            <a:ext cx="9416431" cy="66717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a:t>
            </a:r>
            <a:r>
              <a:rPr lang="en-AU" sz="2800" i="1" noProof="0" dirty="0">
                <a:solidFill>
                  <a:srgbClr val="00B050"/>
                </a:solidFill>
                <a:latin typeface="Comic Sans MS"/>
              </a:rPr>
              <a:t> </a:t>
            </a:r>
            <a:r>
              <a:rPr lang="en-AU" sz="2800" noProof="0" dirty="0">
                <a:latin typeface="Comic Sans MS"/>
              </a:rPr>
              <a:t>Our Holy Hermit today is Sergius of </a:t>
            </a:r>
            <a:r>
              <a:rPr lang="en-AU" sz="2800" noProof="0" dirty="0" err="1">
                <a:latin typeface="Comic Sans MS"/>
              </a:rPr>
              <a:t>Radonezh</a:t>
            </a:r>
            <a:endParaRPr lang="en-AU" sz="2800" noProof="0" dirty="0">
              <a:latin typeface="Comic Sans MS"/>
            </a:endParaRPr>
          </a:p>
        </p:txBody>
      </p:sp>
      <p:sp>
        <p:nvSpPr>
          <p:cNvPr id="6" name="TextBox 5">
            <a:extLst>
              <a:ext uri="{FF2B5EF4-FFF2-40B4-BE49-F238E27FC236}">
                <a16:creationId xmlns:a16="http://schemas.microsoft.com/office/drawing/2014/main" id="{ABDFAAA6-EA99-CD34-81A9-DD99CB038893}"/>
              </a:ext>
            </a:extLst>
          </p:cNvPr>
          <p:cNvSpPr txBox="1"/>
          <p:nvPr/>
        </p:nvSpPr>
        <p:spPr>
          <a:xfrm>
            <a:off x="1083423" y="1244990"/>
            <a:ext cx="10025149" cy="5191486"/>
          </a:xfrm>
          <a:prstGeom prst="rect">
            <a:avLst/>
          </a:prstGeom>
          <a:noFill/>
        </p:spPr>
        <p:txBody>
          <a:bodyPr wrap="square">
            <a:spAutoFit/>
          </a:bodyPr>
          <a:lstStyle/>
          <a:p>
            <a:pPr>
              <a:lnSpc>
                <a:spcPct val="150000"/>
              </a:lnSpc>
            </a:pPr>
            <a:r>
              <a:rPr lang="en-AU" sz="2800" noProof="0" dirty="0">
                <a:latin typeface="Comic Sans MS" panose="030F0702030302020204" pitchFamily="66" charset="0"/>
              </a:rPr>
              <a:t>Born Bartholomew in 1314, Sergius of </a:t>
            </a:r>
            <a:r>
              <a:rPr lang="en-AU" sz="2800" noProof="0" dirty="0" err="1">
                <a:latin typeface="Comic Sans MS" panose="030F0702030302020204" pitchFamily="66" charset="0"/>
              </a:rPr>
              <a:t>Radonezh</a:t>
            </a:r>
            <a:r>
              <a:rPr lang="en-AU" sz="2800" noProof="0" dirty="0">
                <a:latin typeface="Comic Sans MS" panose="030F0702030302020204" pitchFamily="66" charset="0"/>
              </a:rPr>
              <a:t> exchanged noble beginnings for poverty, silence, and prayer. After his parents’ death, he withdrew into the forest, where he built a cell and chapel and lived so gently that even wild animals trusted him—a bear famously shared his daily bread. Tonsured as Sergius, he soon drew seekers to his holiness, and his wilderness retreat became the Holy Trinity Monastery. </a:t>
            </a:r>
          </a:p>
        </p:txBody>
      </p:sp>
    </p:spTree>
    <p:extLst>
      <p:ext uri="{BB962C8B-B14F-4D97-AF65-F5344CB8AC3E}">
        <p14:creationId xmlns:p14="http://schemas.microsoft.com/office/powerpoint/2010/main" val="1720509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flowers on a table&#10;&#10;Description automatically generated">
            <a:extLst>
              <a:ext uri="{FF2B5EF4-FFF2-40B4-BE49-F238E27FC236}">
                <a16:creationId xmlns:a16="http://schemas.microsoft.com/office/drawing/2014/main" id="{28C6F0F5-6C94-F59F-4674-164BFAA29EAB}"/>
              </a:ext>
            </a:extLst>
          </p:cNvPr>
          <p:cNvPicPr>
            <a:picLocks noChangeAspect="1"/>
          </p:cNvPicPr>
          <p:nvPr/>
        </p:nvPicPr>
        <p:blipFill>
          <a:blip r:embed="rId2">
            <a:extLst>
              <a:ext uri="{28A0092B-C50C-407E-A947-70E740481C1C}">
                <a14:useLocalDpi xmlns:a14="http://schemas.microsoft.com/office/drawing/2010/main" val="0"/>
              </a:ext>
            </a:extLst>
          </a:blip>
          <a:srcRect t="19195" r="1" b="27631"/>
          <a:stretch/>
        </p:blipFill>
        <p:spPr>
          <a:xfrm>
            <a:off x="0" y="0"/>
            <a:ext cx="12192000" cy="6857999"/>
          </a:xfrm>
          <a:prstGeom prst="rect">
            <a:avLst/>
          </a:prstGeom>
          <a:noFill/>
        </p:spPr>
      </p:pic>
      <p:sp>
        <p:nvSpPr>
          <p:cNvPr id="2" name="Slide Number Placeholder 1" hidden="1">
            <a:extLst>
              <a:ext uri="{FF2B5EF4-FFF2-40B4-BE49-F238E27FC236}">
                <a16:creationId xmlns:a16="http://schemas.microsoft.com/office/drawing/2014/main" id="{29295B47-6AB1-C2C1-4D9C-D5C9691DB1ED}"/>
              </a:ext>
            </a:extLst>
          </p:cNvPr>
          <p:cNvSpPr>
            <a:spLocks noGrp="1"/>
          </p:cNvSpPr>
          <p:nvPr>
            <p:ph type="sldNum" sz="quarter" idx="12"/>
          </p:nvPr>
        </p:nvSpPr>
        <p:spPr/>
        <p:txBody>
          <a:bodyPr/>
          <a:lstStyle/>
          <a:p>
            <a:pPr>
              <a:spcAft>
                <a:spcPts val="600"/>
              </a:spcAft>
              <a:defRPr/>
            </a:pPr>
            <a:fld id="{EBC57D59-8F18-4E33-9885-CA1B9A361622}" type="slidenum">
              <a:rPr lang="en-AU" noProof="0" smtClean="0">
                <a:solidFill>
                  <a:prstClr val="black">
                    <a:tint val="75000"/>
                  </a:prstClr>
                </a:solidFill>
              </a:rPr>
              <a:pPr>
                <a:spcAft>
                  <a:spcPts val="600"/>
                </a:spcAft>
                <a:defRPr/>
              </a:pPr>
              <a:t>30</a:t>
            </a:fld>
            <a:endParaRPr lang="en-AU" noProof="0" dirty="0">
              <a:solidFill>
                <a:prstClr val="black">
                  <a:tint val="75000"/>
                </a:prstClr>
              </a:solidFill>
            </a:endParaRPr>
          </a:p>
        </p:txBody>
      </p:sp>
      <p:sp>
        <p:nvSpPr>
          <p:cNvPr id="6" name="TextBox 5">
            <a:extLst>
              <a:ext uri="{FF2B5EF4-FFF2-40B4-BE49-F238E27FC236}">
                <a16:creationId xmlns:a16="http://schemas.microsoft.com/office/drawing/2014/main" id="{B997E1CA-0589-9A88-0F7B-E05A6C932546}"/>
              </a:ext>
            </a:extLst>
          </p:cNvPr>
          <p:cNvSpPr txBox="1"/>
          <p:nvPr/>
        </p:nvSpPr>
        <p:spPr>
          <a:xfrm>
            <a:off x="3591098" y="1816331"/>
            <a:ext cx="5436523" cy="1458156"/>
          </a:xfrm>
          <a:prstGeom prst="rect">
            <a:avLst/>
          </a:prstGeom>
          <a:noFill/>
        </p:spPr>
        <p:txBody>
          <a:bodyPr wrap="square" rtlCol="0">
            <a:spAutoFit/>
          </a:bodyPr>
          <a:lstStyle/>
          <a:p>
            <a:pPr algn="ctr">
              <a:lnSpc>
                <a:spcPct val="114999"/>
              </a:lnSpc>
            </a:pPr>
            <a:r>
              <a:rPr lang="en-AU" sz="4000" b="1" noProof="0" dirty="0">
                <a:solidFill>
                  <a:srgbClr val="ADDB7B"/>
                </a:solidFill>
                <a:latin typeface="Comic Sans MS"/>
              </a:rPr>
              <a:t>We pause </a:t>
            </a:r>
            <a:endParaRPr lang="en-AU" sz="4000" b="1" noProof="0" dirty="0">
              <a:solidFill>
                <a:srgbClr val="ADDB7B"/>
              </a:solidFill>
              <a:latin typeface="Comic Sans MS"/>
              <a:cs typeface="Calibri"/>
            </a:endParaRPr>
          </a:p>
          <a:p>
            <a:pPr algn="ctr">
              <a:lnSpc>
                <a:spcPct val="114999"/>
              </a:lnSpc>
            </a:pPr>
            <a:r>
              <a:rPr lang="en-AU" sz="4000" b="1" noProof="0" dirty="0">
                <a:solidFill>
                  <a:srgbClr val="ADDB7B"/>
                </a:solidFill>
                <a:latin typeface="Comic Sans MS"/>
              </a:rPr>
              <a:t>after ​the Gospel ​​</a:t>
            </a:r>
            <a:endParaRPr lang="en-AU" sz="4000" b="1" noProof="0" dirty="0">
              <a:solidFill>
                <a:srgbClr val="ADDB7B"/>
              </a:solidFill>
              <a:latin typeface="Comic Sans MS"/>
              <a:ea typeface="Calibri"/>
              <a:cs typeface="Calibri"/>
            </a:endParaRPr>
          </a:p>
        </p:txBody>
      </p:sp>
    </p:spTree>
    <p:extLst>
      <p:ext uri="{BB962C8B-B14F-4D97-AF65-F5344CB8AC3E}">
        <p14:creationId xmlns:p14="http://schemas.microsoft.com/office/powerpoint/2010/main" val="17516998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450FFE8-B04A-EB82-C53E-242C185F4BB2}"/>
              </a:ext>
            </a:extLst>
          </p:cNvPr>
          <p:cNvSpPr>
            <a:spLocks noGrp="1"/>
          </p:cNvSpPr>
          <p:nvPr>
            <p:ph type="sldNum" sz="quarter" idx="12"/>
          </p:nvPr>
        </p:nvSpPr>
        <p:spPr/>
        <p:txBody>
          <a:bodyPr/>
          <a:lstStyle/>
          <a:p>
            <a:pPr>
              <a:defRPr/>
            </a:pPr>
            <a:fld id="{EBC57D59-8F18-4E33-9885-CA1B9A361622}" type="slidenum">
              <a:rPr lang="en-AU" noProof="0">
                <a:solidFill>
                  <a:prstClr val="black">
                    <a:tint val="75000"/>
                  </a:prstClr>
                </a:solidFill>
              </a:rPr>
              <a:pPr>
                <a:defRPr/>
              </a:pPr>
              <a:t>31</a:t>
            </a:fld>
            <a:endParaRPr lang="en-AU" noProof="0" dirty="0">
              <a:solidFill>
                <a:prstClr val="black">
                  <a:tint val="75000"/>
                </a:prstClr>
              </a:solidFill>
            </a:endParaRPr>
          </a:p>
        </p:txBody>
      </p:sp>
      <p:sp>
        <p:nvSpPr>
          <p:cNvPr id="4" name="TextBox 3">
            <a:extLst>
              <a:ext uri="{FF2B5EF4-FFF2-40B4-BE49-F238E27FC236}">
                <a16:creationId xmlns:a16="http://schemas.microsoft.com/office/drawing/2014/main" id="{A64D88EB-19E9-D602-EC87-E7A60CB2FF65}"/>
              </a:ext>
            </a:extLst>
          </p:cNvPr>
          <p:cNvSpPr txBox="1"/>
          <p:nvPr/>
        </p:nvSpPr>
        <p:spPr>
          <a:xfrm>
            <a:off x="363232" y="2008321"/>
            <a:ext cx="11465529"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50000"/>
              </a:lnSpc>
            </a:pPr>
            <a:r>
              <a:rPr lang="en-AU" sz="6000" noProof="0" dirty="0">
                <a:solidFill>
                  <a:srgbClr val="00B050"/>
                </a:solidFill>
                <a:latin typeface="Comic Sans MS"/>
              </a:rPr>
              <a:t>Flashback Sermon:</a:t>
            </a:r>
            <a:endParaRPr lang="en-AU" sz="1600" noProof="0" dirty="0">
              <a:solidFill>
                <a:srgbClr val="00B050"/>
              </a:solidFill>
              <a:ea typeface="Calibri"/>
              <a:cs typeface="Calibri"/>
            </a:endParaRPr>
          </a:p>
          <a:p>
            <a:pPr algn="ctr">
              <a:lnSpc>
                <a:spcPct val="150000"/>
              </a:lnSpc>
            </a:pPr>
            <a:r>
              <a:rPr lang="en-AU" sz="6000" noProof="0" dirty="0">
                <a:solidFill>
                  <a:srgbClr val="00B050"/>
                </a:solidFill>
                <a:latin typeface="Comic Sans MS"/>
                <a:ea typeface="+mn-lt"/>
                <a:cs typeface="+mn-lt"/>
              </a:rPr>
              <a:t>What’s your name?</a:t>
            </a:r>
          </a:p>
          <a:p>
            <a:pPr algn="ctr">
              <a:lnSpc>
                <a:spcPct val="150000"/>
              </a:lnSpc>
            </a:pPr>
            <a:r>
              <a:rPr lang="en-AU" sz="2800" noProof="0" dirty="0">
                <a:solidFill>
                  <a:srgbClr val="00B050"/>
                </a:solidFill>
                <a:latin typeface="Comic Sans MS"/>
                <a:ea typeface="+mn-lt"/>
                <a:cs typeface="+mn-lt"/>
              </a:rPr>
              <a:t>Rev. Jamee</a:t>
            </a:r>
          </a:p>
          <a:p>
            <a:pPr algn="ctr"/>
            <a:endParaRPr lang="en-AU" sz="2400" noProof="0" dirty="0">
              <a:solidFill>
                <a:srgbClr val="00B050"/>
              </a:solidFill>
              <a:latin typeface="Comic Sans MS"/>
              <a:ea typeface="+mn-lt"/>
              <a:cs typeface="+mn-lt"/>
            </a:endParaRPr>
          </a:p>
          <a:p>
            <a:pPr algn="ctr"/>
            <a:r>
              <a:rPr lang="en-AU" sz="2400" noProof="0" dirty="0">
                <a:solidFill>
                  <a:srgbClr val="00B050"/>
                </a:solidFill>
                <a:ea typeface="+mn-lt"/>
                <a:cs typeface="+mn-lt"/>
                <a:hlinkClick r:id="rId3"/>
              </a:rPr>
              <a:t>https://www.youtube.com/watch?v=1CM7r0n6Fg0</a:t>
            </a:r>
            <a:r>
              <a:rPr lang="en-AU" sz="2400" noProof="0" dirty="0">
                <a:solidFill>
                  <a:srgbClr val="00B050"/>
                </a:solidFill>
                <a:ea typeface="+mn-lt"/>
                <a:cs typeface="+mn-lt"/>
              </a:rPr>
              <a:t> </a:t>
            </a:r>
            <a:endParaRPr lang="en-AU" sz="2400" noProof="0" dirty="0">
              <a:solidFill>
                <a:srgbClr val="00B050"/>
              </a:solidFill>
            </a:endParaRPr>
          </a:p>
        </p:txBody>
      </p:sp>
      <p:sp>
        <p:nvSpPr>
          <p:cNvPr id="5" name="TextBox 4">
            <a:extLst>
              <a:ext uri="{FF2B5EF4-FFF2-40B4-BE49-F238E27FC236}">
                <a16:creationId xmlns:a16="http://schemas.microsoft.com/office/drawing/2014/main" id="{45778826-7C60-ABB3-4AD2-60B01924D0B8}"/>
              </a:ext>
            </a:extLst>
          </p:cNvPr>
          <p:cNvSpPr txBox="1"/>
          <p:nvPr/>
        </p:nvSpPr>
        <p:spPr>
          <a:xfrm>
            <a:off x="476247" y="337949"/>
            <a:ext cx="1123950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400" b="1" noProof="0" dirty="0">
                <a:solidFill>
                  <a:srgbClr val="00B050"/>
                </a:solidFill>
                <a:latin typeface="Comic Sans MS"/>
              </a:rPr>
              <a:t>Leader:</a:t>
            </a:r>
            <a:r>
              <a:rPr lang="en-AU" sz="2400" i="1" noProof="0" dirty="0">
                <a:solidFill>
                  <a:srgbClr val="00B050"/>
                </a:solidFill>
                <a:latin typeface="Comic Sans MS"/>
              </a:rPr>
              <a:t> </a:t>
            </a:r>
            <a:r>
              <a:rPr lang="en-AU" sz="2400" noProof="0" dirty="0">
                <a:solidFill>
                  <a:srgbClr val="00B050"/>
                </a:solidFill>
                <a:latin typeface="Comic Sans MS"/>
              </a:rPr>
              <a:t>.</a:t>
            </a:r>
            <a:endParaRPr lang="en-AU" sz="2400" noProof="0" dirty="0">
              <a:solidFill>
                <a:srgbClr val="00B050"/>
              </a:solidFill>
              <a:ea typeface="Calibri"/>
              <a:cs typeface="Calibri"/>
            </a:endParaRPr>
          </a:p>
          <a:p>
            <a:endParaRPr lang="en-AU" sz="2400" b="1" i="1" noProof="0" dirty="0">
              <a:solidFill>
                <a:srgbClr val="00B050"/>
              </a:solidFill>
              <a:latin typeface="Comic Sans MS"/>
              <a:ea typeface="Calibri"/>
              <a:cs typeface="Calibri"/>
            </a:endParaRPr>
          </a:p>
          <a:p>
            <a:pPr marL="342900" indent="-342900">
              <a:buFont typeface="Wingdings"/>
              <a:buChar char="Ø"/>
            </a:pPr>
            <a:r>
              <a:rPr lang="en-AU" sz="2400" i="1" noProof="0" dirty="0">
                <a:solidFill>
                  <a:srgbClr val="00B050"/>
                </a:solidFill>
                <a:latin typeface="Comic Sans MS"/>
                <a:ea typeface="Calibri"/>
                <a:cs typeface="Calibri"/>
              </a:rPr>
              <a:t>Leader and Cantor mute  </a:t>
            </a:r>
            <a:endParaRPr lang="en-AU" sz="2400" i="1" noProof="0" dirty="0">
              <a:solidFill>
                <a:srgbClr val="00B050"/>
              </a:solidFill>
              <a:latin typeface="Calibri"/>
              <a:ea typeface="Calibri"/>
              <a:cs typeface="Calibri"/>
            </a:endParaRPr>
          </a:p>
          <a:p>
            <a:pPr marL="342900" indent="-342900">
              <a:buFont typeface="Wingdings"/>
              <a:buChar char="Ø"/>
            </a:pPr>
            <a:r>
              <a:rPr lang="en-AU" sz="2400" i="1" noProof="0" dirty="0">
                <a:solidFill>
                  <a:srgbClr val="00B050"/>
                </a:solidFill>
                <a:latin typeface="Comic Sans MS"/>
                <a:ea typeface="Calibri"/>
                <a:cs typeface="Calibri"/>
              </a:rPr>
              <a:t>Broadcaster exits screenshare </a:t>
            </a:r>
            <a:endParaRPr lang="en-AU" sz="2400" i="1" noProof="0" dirty="0">
              <a:solidFill>
                <a:srgbClr val="00B050"/>
              </a:solidFill>
              <a:latin typeface="Calibri"/>
              <a:ea typeface="Calibri"/>
              <a:cs typeface="Calibri"/>
            </a:endParaRPr>
          </a:p>
        </p:txBody>
      </p:sp>
    </p:spTree>
    <p:extLst>
      <p:ext uri="{BB962C8B-B14F-4D97-AF65-F5344CB8AC3E}">
        <p14:creationId xmlns:p14="http://schemas.microsoft.com/office/powerpoint/2010/main" val="3122305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B47EC3-D418-462A-A803-1A59339482CC}"/>
              </a:ext>
            </a:extLst>
          </p:cNvPr>
          <p:cNvSpPr>
            <a:spLocks noGrp="1"/>
          </p:cNvSpPr>
          <p:nvPr>
            <p:ph type="sldNum" sz="quarter" idx="12"/>
          </p:nvPr>
        </p:nvSpPr>
        <p:spPr/>
        <p:txBody>
          <a:bodyPr/>
          <a:lstStyle/>
          <a:p>
            <a:fld id="{D6BAAE04-8869-45BD-9FC4-571BC1F4B92A}" type="slidenum">
              <a:rPr lang="en-AU" noProof="0" smtClean="0"/>
              <a:t>32</a:t>
            </a:fld>
            <a:endParaRPr lang="en-AU" noProof="0" dirty="0"/>
          </a:p>
        </p:txBody>
      </p:sp>
      <p:sp>
        <p:nvSpPr>
          <p:cNvPr id="3" name="TextBox 2">
            <a:extLst>
              <a:ext uri="{FF2B5EF4-FFF2-40B4-BE49-F238E27FC236}">
                <a16:creationId xmlns:a16="http://schemas.microsoft.com/office/drawing/2014/main" id="{3B431639-ED23-448F-AED9-9F17CE38DE4F}"/>
              </a:ext>
            </a:extLst>
          </p:cNvPr>
          <p:cNvSpPr txBox="1"/>
          <p:nvPr/>
        </p:nvSpPr>
        <p:spPr>
          <a:xfrm>
            <a:off x="416257" y="572325"/>
            <a:ext cx="11402704" cy="52168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800" noProof="0" dirty="0">
                <a:solidFill>
                  <a:srgbClr val="00B050"/>
                </a:solidFill>
                <a:latin typeface="Comic Sans MS"/>
                <a:cs typeface="Segoe UI"/>
              </a:rPr>
              <a:t>Leader unmutes</a:t>
            </a:r>
          </a:p>
          <a:p>
            <a:pPr algn="ctr"/>
            <a:endParaRPr lang="en-AU" i="1" noProof="0" dirty="0">
              <a:solidFill>
                <a:srgbClr val="00B050"/>
              </a:solidFill>
              <a:latin typeface="Comic Sans MS" panose="030F0702030302020204" pitchFamily="66" charset="0"/>
              <a:cs typeface="Segoe UI"/>
            </a:endParaRPr>
          </a:p>
          <a:p>
            <a:pPr algn="ctr">
              <a:lnSpc>
                <a:spcPct val="150000"/>
              </a:lnSpc>
            </a:pPr>
            <a:r>
              <a:rPr lang="en-AU" sz="4800" b="1" noProof="0" dirty="0">
                <a:solidFill>
                  <a:srgbClr val="00B050"/>
                </a:solidFill>
                <a:latin typeface="Comic Sans MS"/>
              </a:rPr>
              <a:t>Our next Hymn</a:t>
            </a:r>
          </a:p>
          <a:p>
            <a:pPr algn="ctr">
              <a:lnSpc>
                <a:spcPct val="150000"/>
              </a:lnSpc>
            </a:pPr>
            <a:r>
              <a:rPr lang="en-AU" sz="5400" b="1" noProof="0">
                <a:solidFill>
                  <a:srgbClr val="00B050"/>
                </a:solidFill>
                <a:latin typeface="Comic Sans MS"/>
                <a:cs typeface="Times New Roman"/>
              </a:rPr>
              <a:t>Beauty For Brokenness</a:t>
            </a:r>
          </a:p>
          <a:p>
            <a:pPr algn="ctr">
              <a:lnSpc>
                <a:spcPct val="150000"/>
              </a:lnSpc>
            </a:pPr>
            <a:r>
              <a:rPr lang="en-AU" sz="2000" noProof="0" dirty="0">
                <a:solidFill>
                  <a:srgbClr val="00B050"/>
                </a:solidFill>
                <a:ea typeface="+mn-lt"/>
                <a:cs typeface="+mn-lt"/>
                <a:hlinkClick r:id="rId2"/>
              </a:rPr>
              <a:t>https://www.youtube.com/watch?v=D81ZD1NDPyE</a:t>
            </a:r>
            <a:endParaRPr lang="en-AU" sz="2000" noProof="0">
              <a:solidFill>
                <a:srgbClr val="00B050"/>
              </a:solidFill>
              <a:ea typeface="+mn-lt"/>
              <a:cs typeface="+mn-lt"/>
            </a:endParaRPr>
          </a:p>
          <a:p>
            <a:pPr algn="ctr">
              <a:lnSpc>
                <a:spcPct val="150000"/>
              </a:lnSpc>
            </a:pPr>
            <a:endParaRPr lang="en-AU" sz="2800" noProof="0" dirty="0">
              <a:solidFill>
                <a:srgbClr val="00B050"/>
              </a:solidFill>
              <a:latin typeface="Times New Roman"/>
              <a:cs typeface="Times New Roman"/>
            </a:endParaRPr>
          </a:p>
          <a:p>
            <a:pPr algn="ctr"/>
            <a:r>
              <a:rPr lang="en-AU" sz="2800" i="0" u="none" strike="noStrike" noProof="0" dirty="0">
                <a:solidFill>
                  <a:srgbClr val="00B050"/>
                </a:solidFill>
                <a:effectLst/>
                <a:latin typeface="Comic Sans MS"/>
              </a:rPr>
              <a:t>We stay on mute</a:t>
            </a:r>
            <a:endParaRPr lang="en-AU" sz="2800" noProof="0" dirty="0">
              <a:solidFill>
                <a:srgbClr val="00B050"/>
              </a:solidFill>
              <a:latin typeface="Comic Sans MS"/>
              <a:cs typeface="Times New Roman"/>
            </a:endParaRPr>
          </a:p>
          <a:p>
            <a:pPr algn="ctr"/>
            <a:r>
              <a:rPr lang="en-AU" sz="2800" noProof="0" dirty="0">
                <a:solidFill>
                  <a:srgbClr val="00B050"/>
                </a:solidFill>
                <a:latin typeface="Comic Sans MS"/>
              </a:rPr>
              <a:t>Leader mutes</a:t>
            </a:r>
            <a:endParaRPr lang="en-AU" noProof="0" dirty="0">
              <a:solidFill>
                <a:srgbClr val="00B050"/>
              </a:solidFill>
              <a:latin typeface="Comic Sans MS"/>
            </a:endParaRPr>
          </a:p>
        </p:txBody>
      </p:sp>
    </p:spTree>
    <p:extLst>
      <p:ext uri="{BB962C8B-B14F-4D97-AF65-F5344CB8AC3E}">
        <p14:creationId xmlns:p14="http://schemas.microsoft.com/office/powerpoint/2010/main" val="21047203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232" y="1033843"/>
            <a:ext cx="10439533" cy="2883162"/>
          </a:xfrm>
          <a:prstGeom prst="rect">
            <a:avLst/>
          </a:prstGeom>
        </p:spPr>
        <p:txBody>
          <a:bodyPr wrap="square" lIns="91440" tIns="45720" rIns="91440" bIns="45720" anchor="t">
            <a:spAutoFit/>
          </a:bodyPr>
          <a:lstStyle/>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We are the body of Christ</a:t>
            </a:r>
          </a:p>
          <a:p>
            <a:pPr algn="ctr">
              <a:lnSpc>
                <a:spcPct val="150000"/>
              </a:lnSpc>
            </a:pPr>
            <a:r>
              <a:rPr lang="en-AU" sz="2800" b="1" noProof="0" dirty="0">
                <a:solidFill>
                  <a:srgbClr val="00B050"/>
                </a:solidFill>
                <a:latin typeface="Comic Sans MS"/>
              </a:rPr>
              <a:t>All: </a:t>
            </a:r>
            <a:r>
              <a:rPr lang="en-AU" sz="2800" b="1" noProof="0" dirty="0">
                <a:latin typeface="Comic Sans MS"/>
              </a:rPr>
              <a:t>God’s Spirit is with us</a:t>
            </a:r>
          </a:p>
          <a:p>
            <a:pPr algn="ctr">
              <a:lnSpc>
                <a:spcPct val="150000"/>
              </a:lnSpc>
            </a:pPr>
            <a:endParaRPr lang="en-AU" sz="1200" noProof="0" dirty="0">
              <a:latin typeface="Comic Sans MS" panose="030F0702030302020204" pitchFamily="66" charset="0"/>
            </a:endParaRPr>
          </a:p>
          <a:p>
            <a:pPr>
              <a:lnSpc>
                <a:spcPct val="150000"/>
              </a:lnSpc>
            </a:pPr>
            <a:r>
              <a:rPr lang="en-AU" sz="2800" noProof="0" dirty="0">
                <a:solidFill>
                  <a:srgbClr val="00B050"/>
                </a:solidFill>
                <a:latin typeface="Comic Sans MS" panose="030F0702030302020204" pitchFamily="66" charset="0"/>
                <a:cs typeface="Segoe UI"/>
              </a:rPr>
              <a:t>Leader: </a:t>
            </a:r>
            <a:r>
              <a:rPr lang="en-AU" sz="2800" noProof="0" dirty="0">
                <a:latin typeface="Comic Sans MS"/>
              </a:rPr>
              <a:t>The peace of the Lord be always with you.</a:t>
            </a:r>
          </a:p>
          <a:p>
            <a:pPr algn="ctr">
              <a:lnSpc>
                <a:spcPct val="150000"/>
              </a:lnSpc>
            </a:pPr>
            <a:r>
              <a:rPr lang="en-AU" sz="2800" b="1" noProof="0" dirty="0">
                <a:solidFill>
                  <a:srgbClr val="00B050"/>
                </a:solidFill>
                <a:latin typeface="Comic Sans MS"/>
              </a:rPr>
              <a:t>All: </a:t>
            </a:r>
            <a:r>
              <a:rPr lang="en-AU" sz="2800" b="1" noProof="0" dirty="0">
                <a:latin typeface="Comic Sans MS"/>
              </a:rPr>
              <a:t>And also with you.</a:t>
            </a:r>
            <a:endParaRPr lang="en-AU" sz="2800" noProof="0" dirty="0">
              <a:latin typeface="Comic Sans MS"/>
            </a:endParaRPr>
          </a:p>
        </p:txBody>
      </p:sp>
      <p:sp>
        <p:nvSpPr>
          <p:cNvPr id="3" name="Rectangle 2"/>
          <p:cNvSpPr/>
          <p:nvPr/>
        </p:nvSpPr>
        <p:spPr>
          <a:xfrm>
            <a:off x="3508592" y="387512"/>
            <a:ext cx="5248553" cy="646331"/>
          </a:xfrm>
          <a:prstGeom prst="rect">
            <a:avLst/>
          </a:prstGeom>
        </p:spPr>
        <p:txBody>
          <a:bodyPr wrap="none">
            <a:spAutoFit/>
          </a:bodyPr>
          <a:lstStyle/>
          <a:p>
            <a:r>
              <a:rPr lang="en-AU" sz="3600" b="1" noProof="0" dirty="0">
                <a:solidFill>
                  <a:srgbClr val="00B050"/>
                </a:solidFill>
                <a:latin typeface="Comic Sans MS"/>
                <a:cs typeface="Arial"/>
              </a:rPr>
              <a:t>The Greeting of Peace</a:t>
            </a:r>
          </a:p>
        </p:txBody>
      </p:sp>
      <p:sp>
        <p:nvSpPr>
          <p:cNvPr id="4" name="Rectangle 3">
            <a:extLst>
              <a:ext uri="{FF2B5EF4-FFF2-40B4-BE49-F238E27FC236}">
                <a16:creationId xmlns:a16="http://schemas.microsoft.com/office/drawing/2014/main" id="{B9B0A7B0-91AF-974D-4B60-6AC6FF0D7579}"/>
              </a:ext>
            </a:extLst>
          </p:cNvPr>
          <p:cNvSpPr/>
          <p:nvPr/>
        </p:nvSpPr>
        <p:spPr>
          <a:xfrm>
            <a:off x="0" y="52726"/>
            <a:ext cx="3983784" cy="400110"/>
          </a:xfrm>
          <a:prstGeom prst="rect">
            <a:avLst/>
          </a:prstGeom>
        </p:spPr>
        <p:txBody>
          <a:bodyPr wrap="none" lIns="91440" tIns="45720" rIns="91440" bIns="45720" anchor="t">
            <a:spAutoFit/>
          </a:bodyPr>
          <a:lstStyle/>
          <a:p>
            <a:pPr algn="ctr"/>
            <a:r>
              <a:rPr lang="en-AU" sz="2000" noProof="0" dirty="0">
                <a:solidFill>
                  <a:srgbClr val="00B050"/>
                </a:solidFill>
                <a:latin typeface="Comic Sans MS"/>
                <a:cs typeface="Arial"/>
              </a:rPr>
              <a:t>The Leader and Cantor unmute</a:t>
            </a:r>
            <a:endParaRPr lang="en-AU" sz="1400" noProof="0" dirty="0">
              <a:solidFill>
                <a:srgbClr val="00B050"/>
              </a:solidFill>
            </a:endParaRPr>
          </a:p>
        </p:txBody>
      </p:sp>
      <p:sp>
        <p:nvSpPr>
          <p:cNvPr id="5" name="Rectangle 4">
            <a:extLst>
              <a:ext uri="{FF2B5EF4-FFF2-40B4-BE49-F238E27FC236}">
                <a16:creationId xmlns:a16="http://schemas.microsoft.com/office/drawing/2014/main" id="{5597A58A-FECB-DB38-FCA8-770CB587CDF5}"/>
              </a:ext>
            </a:extLst>
          </p:cNvPr>
          <p:cNvSpPr/>
          <p:nvPr/>
        </p:nvSpPr>
        <p:spPr>
          <a:xfrm>
            <a:off x="171050" y="4162164"/>
            <a:ext cx="11849895" cy="2308324"/>
          </a:xfrm>
          <a:prstGeom prst="rect">
            <a:avLst/>
          </a:prstGeom>
        </p:spPr>
        <p:txBody>
          <a:bodyPr wrap="square" lIns="91440" tIns="45720" rIns="91440" bIns="45720" anchor="t">
            <a:spAutoFit/>
          </a:bodyPr>
          <a:lstStyle/>
          <a:p>
            <a:r>
              <a:rPr lang="en-AU" sz="2400" b="1" noProof="0" dirty="0">
                <a:solidFill>
                  <a:srgbClr val="00B050"/>
                </a:solidFill>
                <a:latin typeface="Comic Sans MS"/>
                <a:cs typeface="Arial"/>
              </a:rPr>
              <a:t>Leader: </a:t>
            </a:r>
            <a:r>
              <a:rPr lang="en-AU" sz="2400" noProof="0" dirty="0">
                <a:latin typeface="Comic Sans MS"/>
                <a:cs typeface="Arial"/>
              </a:rPr>
              <a:t>A sign of peace may be exchanged </a:t>
            </a:r>
          </a:p>
          <a:p>
            <a:pPr algn="ctr"/>
            <a:endParaRPr lang="en-AU" sz="2400" noProof="0" dirty="0">
              <a:solidFill>
                <a:srgbClr val="FFB83A"/>
              </a:solidFill>
              <a:latin typeface="Comic Sans MS"/>
              <a:cs typeface="Arial"/>
            </a:endParaRPr>
          </a:p>
          <a:p>
            <a:r>
              <a:rPr lang="en-AU" sz="2400" noProof="0" dirty="0">
                <a:latin typeface="Comic Sans MS"/>
                <a:cs typeface="Arial"/>
              </a:rPr>
              <a:t>You may like to type 'Peace' into the chat, use the 'raise hand’ or other reaction buttons, or just simply wave via the screen with your video turned on</a:t>
            </a:r>
          </a:p>
          <a:p>
            <a:pPr algn="ctr"/>
            <a:endParaRPr lang="en-AU" sz="2400" noProof="0" dirty="0">
              <a:latin typeface="Comic Sans MS"/>
              <a:cs typeface="Arial"/>
            </a:endParaRPr>
          </a:p>
          <a:p>
            <a:r>
              <a:rPr lang="en-AU" sz="2400" noProof="0" dirty="0">
                <a:latin typeface="Comic Sans MS"/>
                <a:cs typeface="Arial"/>
              </a:rPr>
              <a:t>(Broadcaster exits shared screen for a few moments for the exchange of peace)</a:t>
            </a:r>
            <a:endParaRPr lang="en-AU" sz="2400" noProof="0" dirty="0">
              <a:cs typeface="Times New Roman"/>
            </a:endParaRPr>
          </a:p>
        </p:txBody>
      </p:sp>
    </p:spTree>
    <p:extLst>
      <p:ext uri="{BB962C8B-B14F-4D97-AF65-F5344CB8AC3E}">
        <p14:creationId xmlns:p14="http://schemas.microsoft.com/office/powerpoint/2010/main" val="1573887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35273" y="515650"/>
            <a:ext cx="9521452"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Prayer of Thanksgiving before Intercessions</a:t>
            </a:r>
            <a:r>
              <a:rPr lang="en-AU" sz="2400" b="1" noProof="0" dirty="0">
                <a:solidFill>
                  <a:srgbClr val="00B050"/>
                </a:solidFill>
                <a:latin typeface="Comic Sans MS"/>
              </a:rPr>
              <a:t> </a:t>
            </a:r>
            <a:endParaRPr lang="en-AU" sz="2400" b="1" noProof="0" dirty="0">
              <a:solidFill>
                <a:srgbClr val="00B050"/>
              </a:solidFill>
              <a:latin typeface="Comic Sans MS" panose="030F0702030302020204" pitchFamily="66" charset="0"/>
            </a:endParaRPr>
          </a:p>
        </p:txBody>
      </p:sp>
      <p:sp>
        <p:nvSpPr>
          <p:cNvPr id="2" name="TextBox 1">
            <a:extLst>
              <a:ext uri="{FF2B5EF4-FFF2-40B4-BE49-F238E27FC236}">
                <a16:creationId xmlns:a16="http://schemas.microsoft.com/office/drawing/2014/main" id="{FBE6943D-06C5-A55E-9B43-20282BBA08ED}"/>
              </a:ext>
            </a:extLst>
          </p:cNvPr>
          <p:cNvSpPr txBox="1"/>
          <p:nvPr/>
        </p:nvSpPr>
        <p:spPr>
          <a:xfrm>
            <a:off x="1272956" y="1332747"/>
            <a:ext cx="9646085" cy="2604944"/>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r>
              <a:rPr lang="en-AU" sz="2800" noProof="0" dirty="0">
                <a:latin typeface="Comic Sans MS"/>
              </a:rPr>
              <a:t>As we enter prayer, I invite the second reader to unmute to lead our intercessions following the prayer of thanksgiving on the next slide. Please feel free to change your body position as you need.</a:t>
            </a:r>
            <a:endParaRPr lang="en-AU" sz="2800" noProof="0" dirty="0">
              <a:cs typeface="Times New Roman"/>
            </a:endParaRPr>
          </a:p>
        </p:txBody>
      </p:sp>
      <p:pic>
        <p:nvPicPr>
          <p:cNvPr id="5" name="Picture 4">
            <a:extLst>
              <a:ext uri="{FF2B5EF4-FFF2-40B4-BE49-F238E27FC236}">
                <a16:creationId xmlns:a16="http://schemas.microsoft.com/office/drawing/2014/main" id="{0206CD6E-F945-4A81-B188-FA3F5857B0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31635" y="4170014"/>
            <a:ext cx="2527852" cy="2527852"/>
          </a:xfrm>
          <a:prstGeom prst="rect">
            <a:avLst/>
          </a:prstGeom>
        </p:spPr>
      </p:pic>
      <p:sp>
        <p:nvSpPr>
          <p:cNvPr id="6" name="Rectangle 5">
            <a:extLst>
              <a:ext uri="{FF2B5EF4-FFF2-40B4-BE49-F238E27FC236}">
                <a16:creationId xmlns:a16="http://schemas.microsoft.com/office/drawing/2014/main" id="{27091812-2ADC-0D52-F738-9E1C7700AD98}"/>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41331801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E6943D-06C5-A55E-9B43-20282BBA08ED}"/>
              </a:ext>
            </a:extLst>
          </p:cNvPr>
          <p:cNvSpPr txBox="1"/>
          <p:nvPr/>
        </p:nvSpPr>
        <p:spPr>
          <a:xfrm>
            <a:off x="830648" y="186926"/>
            <a:ext cx="10530704" cy="648414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rPr>
              <a:t>Leader: </a:t>
            </a:r>
          </a:p>
          <a:p>
            <a:pPr>
              <a:lnSpc>
                <a:spcPct val="150000"/>
              </a:lnSpc>
            </a:pPr>
            <a:r>
              <a:rPr lang="en-AU" sz="2800" b="0" i="0" noProof="0" dirty="0">
                <a:effectLst/>
                <a:latin typeface="Comic Sans MS" panose="030F0702030302020204" pitchFamily="66" charset="0"/>
              </a:rPr>
              <a:t>We lift joyful hearts full of thanks and praise.</a:t>
            </a:r>
          </a:p>
          <a:p>
            <a:pPr>
              <a:lnSpc>
                <a:spcPct val="150000"/>
              </a:lnSpc>
            </a:pPr>
            <a:r>
              <a:rPr lang="en-AU" sz="2800" b="0" i="0" noProof="0" dirty="0">
                <a:effectLst/>
                <a:latin typeface="Comic Sans MS" panose="030F0702030302020204" pitchFamily="66" charset="0"/>
              </a:rPr>
              <a:t>Thank you, Lord, that you do not leave us hiding in the reeds</a:t>
            </a:r>
          </a:p>
          <a:p>
            <a:pPr>
              <a:lnSpc>
                <a:spcPct val="150000"/>
              </a:lnSpc>
            </a:pPr>
            <a:r>
              <a:rPr lang="en-AU" sz="2800" b="0" i="0" noProof="0" dirty="0">
                <a:effectLst/>
                <a:latin typeface="Comic Sans MS" panose="030F0702030302020204" pitchFamily="66" charset="0"/>
              </a:rPr>
              <a:t>but lead us, as you did Moses, into the plans you have for us.</a:t>
            </a:r>
          </a:p>
          <a:p>
            <a:pPr>
              <a:lnSpc>
                <a:spcPct val="150000"/>
              </a:lnSpc>
            </a:pPr>
            <a:r>
              <a:rPr lang="en-AU" sz="2800" b="0" i="0" noProof="0" dirty="0">
                <a:effectLst/>
                <a:latin typeface="Comic Sans MS" panose="030F0702030302020204" pitchFamily="66" charset="0"/>
              </a:rPr>
              <a:t>We realise our true worth in you, with new life and direction.</a:t>
            </a:r>
          </a:p>
          <a:p>
            <a:pPr>
              <a:lnSpc>
                <a:spcPct val="150000"/>
              </a:lnSpc>
            </a:pPr>
            <a:r>
              <a:rPr lang="en-AU" sz="2800" b="0" i="0" noProof="0" dirty="0">
                <a:effectLst/>
                <a:latin typeface="Comic Sans MS" panose="030F0702030302020204" pitchFamily="66" charset="0"/>
              </a:rPr>
              <a:t>You empower us to make a difference,</a:t>
            </a:r>
          </a:p>
          <a:p>
            <a:pPr>
              <a:lnSpc>
                <a:spcPct val="150000"/>
              </a:lnSpc>
            </a:pPr>
            <a:r>
              <a:rPr lang="en-AU" sz="2800" b="0" i="0" noProof="0" dirty="0">
                <a:effectLst/>
                <a:latin typeface="Comic Sans MS" panose="030F0702030302020204" pitchFamily="66" charset="0"/>
              </a:rPr>
              <a:t>in our own lives as well as others.</a:t>
            </a:r>
          </a:p>
          <a:p>
            <a:pPr>
              <a:lnSpc>
                <a:spcPct val="150000"/>
              </a:lnSpc>
            </a:pPr>
            <a:r>
              <a:rPr lang="en-AU" sz="2800" b="0" i="0" noProof="0" dirty="0">
                <a:effectLst/>
                <a:latin typeface="Comic Sans MS" panose="030F0702030302020204" pitchFamily="66" charset="0"/>
              </a:rPr>
              <a:t>Trusting in you, we remain alert to all opportunities</a:t>
            </a:r>
          </a:p>
          <a:p>
            <a:pPr>
              <a:lnSpc>
                <a:spcPct val="150000"/>
              </a:lnSpc>
            </a:pPr>
            <a:r>
              <a:rPr lang="en-AU" sz="2800" b="0" i="0" noProof="0" dirty="0">
                <a:effectLst/>
                <a:latin typeface="Comic Sans MS" panose="030F0702030302020204" pitchFamily="66" charset="0"/>
              </a:rPr>
              <a:t>to grow in courage, strength and understanding.</a:t>
            </a:r>
          </a:p>
          <a:p>
            <a:pPr>
              <a:lnSpc>
                <a:spcPct val="150000"/>
              </a:lnSpc>
            </a:pPr>
            <a:r>
              <a:rPr lang="en-AU" sz="2800" b="0" i="0" noProof="0" dirty="0">
                <a:effectLst/>
                <a:latin typeface="Comic Sans MS"/>
              </a:rPr>
              <a:t>We lift joyful hearts full of thanks and praise. </a:t>
            </a:r>
            <a:r>
              <a:rPr lang="en-AU" sz="2800" b="1" i="0" noProof="0" dirty="0">
                <a:effectLst/>
                <a:latin typeface="Comic Sans MS"/>
              </a:rPr>
              <a:t>Amen.</a:t>
            </a:r>
            <a:endParaRPr lang="en-AU" sz="2800" b="1" noProof="0" dirty="0">
              <a:latin typeface="Comic Sans MS"/>
              <a:cs typeface="Times New Roman"/>
            </a:endParaRPr>
          </a:p>
        </p:txBody>
      </p:sp>
    </p:spTree>
    <p:extLst>
      <p:ext uri="{BB962C8B-B14F-4D97-AF65-F5344CB8AC3E}">
        <p14:creationId xmlns:p14="http://schemas.microsoft.com/office/powerpoint/2010/main" val="1921818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FFAB5D8-5245-AB8B-877A-D6E438FD4380}"/>
              </a:ext>
            </a:extLst>
          </p:cNvPr>
          <p:cNvSpPr txBox="1"/>
          <p:nvPr/>
        </p:nvSpPr>
        <p:spPr>
          <a:xfrm>
            <a:off x="696000" y="1479588"/>
            <a:ext cx="10800000"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pray for creation and communities we share our lives with. We pause for a few moments to name either in our hearts, or out loud, or in the chat, those environments and communities we bring to the Lord in prayer. </a:t>
            </a:r>
          </a:p>
          <a:p>
            <a:pPr>
              <a:lnSpc>
                <a:spcPct val="150000"/>
              </a:lnSpc>
            </a:pPr>
            <a:endParaRPr lang="en-AU" sz="2800" noProof="0" dirty="0">
              <a:latin typeface="Comic Sans MS"/>
            </a:endParaRPr>
          </a:p>
          <a:p>
            <a:pPr>
              <a:lnSpc>
                <a:spcPct val="150000"/>
              </a:lnSpc>
            </a:pPr>
            <a:r>
              <a:rPr lang="en-AU" sz="2800" b="1" noProof="0" dirty="0">
                <a:solidFill>
                  <a:srgbClr val="00B050"/>
                </a:solidFill>
                <a:latin typeface="Comic Sans MS"/>
              </a:rPr>
              <a:t>PAUSE…</a:t>
            </a:r>
          </a:p>
          <a:p>
            <a:pPr>
              <a:lnSpc>
                <a:spcPct val="150000"/>
              </a:lnSpc>
            </a:pPr>
            <a:endParaRPr lang="en-AU" sz="2800" b="1" noProof="0" dirty="0">
              <a:latin typeface="Comic Sans MS"/>
            </a:endParaRPr>
          </a:p>
        </p:txBody>
      </p:sp>
      <p:sp>
        <p:nvSpPr>
          <p:cNvPr id="5" name="TextBox 4">
            <a:extLst>
              <a:ext uri="{FF2B5EF4-FFF2-40B4-BE49-F238E27FC236}">
                <a16:creationId xmlns:a16="http://schemas.microsoft.com/office/drawing/2014/main" id="{9C6ED102-ABDD-3371-CDAE-66FEB5609A74}"/>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6" name="Rectangle 5">
            <a:extLst>
              <a:ext uri="{FF2B5EF4-FFF2-40B4-BE49-F238E27FC236}">
                <a16:creationId xmlns:a16="http://schemas.microsoft.com/office/drawing/2014/main" id="{05CCAFA7-E7BC-0D50-74E9-6EF33CB2134D}"/>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796453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9BBF2-8FBC-CAEF-E805-D0231B9EED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D1CA3F9-2D3B-8DA1-6300-4E0FD405F920}"/>
              </a:ext>
            </a:extLst>
          </p:cNvPr>
          <p:cNvSpPr txBox="1"/>
          <p:nvPr/>
        </p:nvSpPr>
        <p:spPr>
          <a:xfrm>
            <a:off x="982663" y="170023"/>
            <a:ext cx="10414487"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rgbClr val="00B050"/>
                </a:solidFill>
                <a:latin typeface="Comic Sans MS"/>
                <a:ea typeface="+mn-lt"/>
                <a:cs typeface="+mn-lt"/>
              </a:rPr>
              <a:t>Intercessions</a:t>
            </a:r>
            <a:endParaRPr lang="en-AU" sz="2000" b="1" noProof="0" dirty="0">
              <a:solidFill>
                <a:srgbClr val="00B050"/>
              </a:solidFill>
              <a:latin typeface="Comic Sans MS"/>
            </a:endParaRPr>
          </a:p>
        </p:txBody>
      </p:sp>
      <p:sp>
        <p:nvSpPr>
          <p:cNvPr id="2" name="TextBox 1">
            <a:extLst>
              <a:ext uri="{FF2B5EF4-FFF2-40B4-BE49-F238E27FC236}">
                <a16:creationId xmlns:a16="http://schemas.microsoft.com/office/drawing/2014/main" id="{D2286728-C774-9D33-C541-8BD21F999ABD}"/>
              </a:ext>
            </a:extLst>
          </p:cNvPr>
          <p:cNvSpPr txBox="1"/>
          <p:nvPr/>
        </p:nvSpPr>
        <p:spPr>
          <a:xfrm>
            <a:off x="185530" y="754798"/>
            <a:ext cx="11944376"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entrust to you the community of Holy Hermits Online and our ministry partners:</a:t>
            </a:r>
          </a:p>
          <a:p>
            <a:pPr>
              <a:lnSpc>
                <a:spcPct val="150000"/>
              </a:lnSpc>
            </a:pPr>
            <a:endParaRPr lang="en-AU" sz="2800" noProof="0" dirty="0">
              <a:latin typeface="Comic Sans MS"/>
            </a:endParaRPr>
          </a:p>
          <a:p>
            <a:pPr marL="0" algn="l" rtl="0" eaLnBrk="1" fontAlgn="base" latinLnBrk="0" hangingPunct="1">
              <a:lnSpc>
                <a:spcPct val="150000"/>
              </a:lnSpc>
              <a:buNone/>
            </a:pPr>
            <a:endParaRPr lang="en-AU" sz="2800" b="0" i="0" u="none" strike="noStrike" noProof="0" dirty="0">
              <a:effectLst/>
              <a:latin typeface="Arial" panose="020B0604020202020204" pitchFamily="34" charset="0"/>
            </a:endParaRPr>
          </a:p>
          <a:p>
            <a:pPr>
              <a:lnSpc>
                <a:spcPct val="150000"/>
              </a:lnSpc>
            </a:pPr>
            <a:endParaRPr lang="en-AU" sz="2800" noProof="0" dirty="0">
              <a:latin typeface="Comic Sans MS"/>
            </a:endParaRPr>
          </a:p>
          <a:p>
            <a:pPr>
              <a:lnSpc>
                <a:spcPct val="150000"/>
              </a:lnSpc>
            </a:pPr>
            <a:endParaRPr lang="en-AU" sz="2800" noProof="0" dirty="0">
              <a:latin typeface="Comic Sans MS"/>
              <a:cs typeface="Calibri"/>
            </a:endParaRPr>
          </a:p>
          <a:p>
            <a:pPr>
              <a:lnSpc>
                <a:spcPct val="150000"/>
              </a:lnSpc>
            </a:pPr>
            <a:r>
              <a:rPr lang="en-AU" sz="2800" noProof="0" dirty="0">
                <a:latin typeface="Comic Sans MS"/>
                <a:cs typeface="Calibri"/>
              </a:rPr>
              <a:t>Prosper the work of our hands and show us the way to your new creation.</a:t>
            </a:r>
          </a:p>
          <a:p>
            <a:pPr>
              <a:lnSpc>
                <a:spcPct val="150000"/>
              </a:lnSpc>
            </a:pPr>
            <a:r>
              <a:rPr lang="en-AU" sz="2800" noProof="0" dirty="0">
                <a:latin typeface="Comic Sans MS"/>
              </a:rPr>
              <a:t>Creator God, </a:t>
            </a:r>
            <a:r>
              <a:rPr lang="en-AU" sz="2800" b="1" noProof="0" dirty="0">
                <a:latin typeface="Comic Sans MS"/>
              </a:rPr>
              <a:t>Hear our prayer.</a:t>
            </a:r>
          </a:p>
        </p:txBody>
      </p:sp>
      <p:graphicFrame>
        <p:nvGraphicFramePr>
          <p:cNvPr id="4" name="Table 3">
            <a:extLst>
              <a:ext uri="{FF2B5EF4-FFF2-40B4-BE49-F238E27FC236}">
                <a16:creationId xmlns:a16="http://schemas.microsoft.com/office/drawing/2014/main" id="{53B8D5D6-3E80-EFB8-08E7-F0FAB465716C}"/>
              </a:ext>
            </a:extLst>
          </p:cNvPr>
          <p:cNvGraphicFramePr>
            <a:graphicFrameLocks noGrp="1"/>
          </p:cNvGraphicFramePr>
          <p:nvPr>
            <p:extLst>
              <p:ext uri="{D42A27DB-BD31-4B8C-83A1-F6EECF244321}">
                <p14:modId xmlns:p14="http://schemas.microsoft.com/office/powerpoint/2010/main" val="575797505"/>
              </p:ext>
            </p:extLst>
          </p:nvPr>
        </p:nvGraphicFramePr>
        <p:xfrm>
          <a:off x="3485509" y="1970598"/>
          <a:ext cx="8644397" cy="2651760"/>
        </p:xfrm>
        <a:graphic>
          <a:graphicData uri="http://schemas.openxmlformats.org/drawingml/2006/table">
            <a:tbl>
              <a:tblPr firstRow="1" bandRow="1">
                <a:tableStyleId>{2D5ABB26-0587-4C30-8999-92F81FD0307C}</a:tableStyleId>
              </a:tblPr>
              <a:tblGrid>
                <a:gridCol w="8045009">
                  <a:extLst>
                    <a:ext uri="{9D8B030D-6E8A-4147-A177-3AD203B41FA5}">
                      <a16:colId xmlns:a16="http://schemas.microsoft.com/office/drawing/2014/main" val="2908256516"/>
                    </a:ext>
                  </a:extLst>
                </a:gridCol>
                <a:gridCol w="299694">
                  <a:extLst>
                    <a:ext uri="{9D8B030D-6E8A-4147-A177-3AD203B41FA5}">
                      <a16:colId xmlns:a16="http://schemas.microsoft.com/office/drawing/2014/main" val="2881208652"/>
                    </a:ext>
                  </a:extLst>
                </a:gridCol>
                <a:gridCol w="299694">
                  <a:extLst>
                    <a:ext uri="{9D8B030D-6E8A-4147-A177-3AD203B41FA5}">
                      <a16:colId xmlns:a16="http://schemas.microsoft.com/office/drawing/2014/main" val="3833997299"/>
                    </a:ext>
                  </a:extLst>
                </a:gridCol>
              </a:tblGrid>
              <a:tr h="1770207">
                <a:tc>
                  <a:txBody>
                    <a:bodyPr/>
                    <a:lstStyle/>
                    <a:p>
                      <a:pPr marL="0" indent="0">
                        <a:buFont typeface="Arial" panose="020B0604020202020204" pitchFamily="34" charset="0"/>
                        <a:buNone/>
                      </a:pPr>
                      <a:r>
                        <a:rPr lang="en-AU" sz="2800" b="0" i="0" noProof="0" dirty="0">
                          <a:latin typeface="Comic Sans MS" panose="030F0902030302020204" pitchFamily="66" charset="0"/>
                          <a:cs typeface="Calibri"/>
                        </a:rPr>
                        <a:t>St John's Cathedral Brisbane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The Anglican Diocese of Southern Queensland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St Gabriel’s, Carindale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Benedictus Contemplative Church, Canberra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Anglican Focus and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2800" b="0" i="0" noProof="0" dirty="0">
                          <a:latin typeface="Comic Sans MS" panose="030F0902030302020204" pitchFamily="66" charset="0"/>
                          <a:cs typeface="Calibri"/>
                        </a:rPr>
                        <a:t>Tithe.ly</a:t>
                      </a:r>
                      <a:endParaRPr lang="en-AU" sz="2800" b="0" i="0" noProof="0" dirty="0">
                        <a:latin typeface="Comic Sans MS" panose="030F0902030302020204" pitchFamily="66" charset="0"/>
                      </a:endParaRPr>
                    </a:p>
                  </a:txBody>
                  <a:tcPr/>
                </a:tc>
                <a:tc>
                  <a:txBody>
                    <a:bodyPr/>
                    <a:lstStyle/>
                    <a:p>
                      <a:pPr marL="0" indent="0">
                        <a:buFont typeface="Arial" panose="020B0604020202020204" pitchFamily="34" charset="0"/>
                        <a:buNone/>
                      </a:pPr>
                      <a:endParaRPr lang="en-AU" sz="2800" b="0" i="0" noProof="0" dirty="0">
                        <a:latin typeface="Comic Sans MS" panose="030F0902030302020204" pitchFamily="66" charset="0"/>
                        <a:cs typeface="Calibri"/>
                      </a:endParaRPr>
                    </a:p>
                  </a:txBody>
                  <a:tcPr/>
                </a:tc>
                <a:tc>
                  <a:txBody>
                    <a:bodyPr/>
                    <a:lstStyle/>
                    <a:p>
                      <a:pPr marL="0" indent="0" algn="l" rtl="0" fontAlgn="base">
                        <a:buFont typeface="Arial" panose="020B0604020202020204" pitchFamily="34" charset="0"/>
                        <a:buNone/>
                      </a:pPr>
                      <a:endParaRPr lang="en-AU" sz="2800" b="0" i="0" noProof="0" dirty="0">
                        <a:latin typeface="Comic Sans MS" panose="030F0902030302020204" pitchFamily="66" charset="0"/>
                        <a:cs typeface="Arial" panose="020B0604020202020204" pitchFamily="34" charset="0"/>
                      </a:endParaRPr>
                    </a:p>
                    <a:p>
                      <a:pPr marL="342900" indent="-342900">
                        <a:buFont typeface="Arial" panose="020B0604020202020204" pitchFamily="34" charset="0"/>
                        <a:buChar char="•"/>
                      </a:pPr>
                      <a:endParaRPr lang="en-AU" sz="2800" b="0" i="0" noProof="0" dirty="0">
                        <a:latin typeface="Comic Sans MS" panose="030F0902030302020204" pitchFamily="66" charset="0"/>
                        <a:cs typeface="Calibri"/>
                      </a:endParaRPr>
                    </a:p>
                  </a:txBody>
                  <a:tcPr/>
                </a:tc>
                <a:extLst>
                  <a:ext uri="{0D108BD9-81ED-4DB2-BD59-A6C34878D82A}">
                    <a16:rowId xmlns:a16="http://schemas.microsoft.com/office/drawing/2014/main" val="3895489877"/>
                  </a:ext>
                </a:extLst>
              </a:tr>
            </a:tbl>
          </a:graphicData>
        </a:graphic>
      </p:graphicFrame>
    </p:spTree>
    <p:extLst>
      <p:ext uri="{BB962C8B-B14F-4D97-AF65-F5344CB8AC3E}">
        <p14:creationId xmlns:p14="http://schemas.microsoft.com/office/powerpoint/2010/main" val="2353627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54AA46-DC91-138F-1D58-407BF38802C1}"/>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38</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DA501F73-483E-59FF-F874-489B3ECC80CA}"/>
              </a:ext>
            </a:extLst>
          </p:cNvPr>
          <p:cNvSpPr txBox="1"/>
          <p:nvPr/>
        </p:nvSpPr>
        <p:spPr>
          <a:xfrm>
            <a:off x="418111" y="833257"/>
            <a:ext cx="7418543" cy="5191486"/>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Loving Creator</a:t>
            </a:r>
            <a:r>
              <a:rPr lang="en-AU" sz="2800" u="none" strike="noStrike" noProof="0" dirty="0">
                <a:effectLst/>
                <a:latin typeface="Comic Sans MS"/>
              </a:rPr>
              <a:t>, we </a:t>
            </a:r>
            <a:r>
              <a:rPr lang="en-AU" sz="2800" noProof="0" dirty="0">
                <a:latin typeface="Comic Sans MS"/>
              </a:rPr>
              <a:t>entrust to you all animals, especially those who are</a:t>
            </a:r>
            <a:r>
              <a:rPr lang="en-AU" sz="2800" noProof="0" dirty="0">
                <a:latin typeface="Comic Sans MS"/>
                <a:cs typeface="Calibri"/>
              </a:rPr>
              <a:t> </a:t>
            </a:r>
            <a:r>
              <a:rPr lang="en-AU" sz="2800" noProof="0" dirty="0">
                <a:latin typeface="Comic Sans MS"/>
              </a:rPr>
              <a:t>sick, anxious, ageing, lost, at risk, lonely, sad, hungry, in pain, homeless, abused, living in fear, encountering violence of any kind,</a:t>
            </a:r>
            <a:r>
              <a:rPr lang="en-AU" sz="2800" noProof="0" dirty="0">
                <a:latin typeface="Comic Sans MS"/>
                <a:cs typeface="Calibri"/>
              </a:rPr>
              <a:t> </a:t>
            </a:r>
            <a:r>
              <a:rPr lang="en-AU" sz="2800" noProof="0" dirty="0">
                <a:latin typeface="Comic Sans MS"/>
              </a:rPr>
              <a:t>in need of comfort, rehabilitation or transformation.</a:t>
            </a:r>
            <a:endParaRPr lang="en-AU" sz="2800" noProof="0" dirty="0">
              <a:latin typeface="Comic Sans MS"/>
              <a:cs typeface="Calibri"/>
            </a:endParaRPr>
          </a:p>
          <a:p>
            <a:pPr>
              <a:lnSpc>
                <a:spcPct val="150000"/>
              </a:lnSpc>
            </a:pPr>
            <a:endParaRPr lang="en-AU" sz="2800" noProof="0" dirty="0">
              <a:latin typeface="Comic Sans MS"/>
            </a:endParaRPr>
          </a:p>
        </p:txBody>
      </p:sp>
      <p:pic>
        <p:nvPicPr>
          <p:cNvPr id="7" name="Picture 6">
            <a:extLst>
              <a:ext uri="{FF2B5EF4-FFF2-40B4-BE49-F238E27FC236}">
                <a16:creationId xmlns:a16="http://schemas.microsoft.com/office/drawing/2014/main" id="{33318BD8-86CA-1428-E1C8-3666950C53B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7836654" y="1575854"/>
            <a:ext cx="3706291" cy="3706291"/>
          </a:xfrm>
          <a:prstGeom prst="rect">
            <a:avLst/>
          </a:prstGeom>
        </p:spPr>
      </p:pic>
    </p:spTree>
    <p:extLst>
      <p:ext uri="{BB962C8B-B14F-4D97-AF65-F5344CB8AC3E}">
        <p14:creationId xmlns:p14="http://schemas.microsoft.com/office/powerpoint/2010/main" val="321186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659E-8C9E-9122-2356-270355FCFC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D78868C-9BAC-45E5-A9B6-C833347B14B6}"/>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39</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BA5CEBA1-8540-EB25-5E96-5C9D94C85025}"/>
              </a:ext>
            </a:extLst>
          </p:cNvPr>
          <p:cNvSpPr txBox="1"/>
          <p:nvPr/>
        </p:nvSpPr>
        <p:spPr>
          <a:xfrm>
            <a:off x="421092" y="397401"/>
            <a:ext cx="11161308" cy="5837817"/>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We invite your loving compassion for:</a:t>
            </a:r>
            <a:br>
              <a:rPr lang="en-AU" sz="2800" noProof="0" dirty="0">
                <a:latin typeface="Comic Sans MS"/>
              </a:rPr>
            </a:b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endParaRPr lang="en-AU" sz="2800" noProof="0" dirty="0">
              <a:latin typeface="Comic Sans MS"/>
            </a:endParaRPr>
          </a:p>
          <a:p>
            <a:pPr>
              <a:lnSpc>
                <a:spcPct val="150000"/>
              </a:lnSpc>
            </a:pPr>
            <a:r>
              <a:rPr lang="en-AU" sz="2800" noProof="0" dirty="0">
                <a:latin typeface="Comic Sans MS"/>
              </a:rPr>
              <a:t>We name in our hearts, out loud or in the chat, </a:t>
            </a:r>
            <a:endParaRPr lang="en-AU" sz="2800" b="1" noProof="0" dirty="0">
              <a:solidFill>
                <a:srgbClr val="00B050"/>
              </a:solidFill>
              <a:latin typeface="Comic Sans MS"/>
              <a:cs typeface="Times New Roman"/>
            </a:endParaRPr>
          </a:p>
          <a:p>
            <a:pPr>
              <a:lnSpc>
                <a:spcPct val="150000"/>
              </a:lnSpc>
            </a:pPr>
            <a:r>
              <a:rPr lang="en-AU" sz="2800" noProof="0" dirty="0">
                <a:latin typeface="Comic Sans MS"/>
              </a:rPr>
              <a:t>the animals we bring to the Lord in prayer.</a:t>
            </a:r>
            <a:r>
              <a:rPr lang="en-AU" sz="2800" noProof="0" dirty="0">
                <a:solidFill>
                  <a:srgbClr val="000000"/>
                </a:solidFill>
                <a:latin typeface="Comic Sans MS"/>
              </a:rPr>
              <a:t> </a:t>
            </a:r>
            <a:r>
              <a:rPr lang="en-AU" sz="2800" noProof="0" dirty="0">
                <a:solidFill>
                  <a:srgbClr val="00B050"/>
                </a:solidFill>
                <a:latin typeface="Comic Sans MS"/>
              </a:rPr>
              <a:t> </a:t>
            </a:r>
            <a:r>
              <a:rPr lang="en-AU" sz="2800" b="1" noProof="0" dirty="0">
                <a:solidFill>
                  <a:srgbClr val="00B050"/>
                </a:solidFill>
                <a:latin typeface="Comic Sans MS"/>
              </a:rPr>
              <a:t>PAUSE…</a:t>
            </a:r>
            <a:endParaRPr lang="en-AU" sz="2800" b="1" noProof="0" dirty="0">
              <a:solidFill>
                <a:srgbClr val="00B050"/>
              </a:solidFill>
              <a:latin typeface="Comic Sans MS"/>
              <a:cs typeface="Times New Roman"/>
            </a:endParaRPr>
          </a:p>
        </p:txBody>
      </p:sp>
      <p:sp>
        <p:nvSpPr>
          <p:cNvPr id="3" name="TextBox 2">
            <a:extLst>
              <a:ext uri="{FF2B5EF4-FFF2-40B4-BE49-F238E27FC236}">
                <a16:creationId xmlns:a16="http://schemas.microsoft.com/office/drawing/2014/main" id="{046F5356-7761-3D3F-04D0-83C97C751701}"/>
              </a:ext>
            </a:extLst>
          </p:cNvPr>
          <p:cNvSpPr txBox="1"/>
          <p:nvPr/>
        </p:nvSpPr>
        <p:spPr>
          <a:xfrm>
            <a:off x="421092" y="1377766"/>
            <a:ext cx="3390472"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baseline="0" noProof="0" dirty="0">
                <a:latin typeface="Comic Sans MS"/>
                <a:ea typeface="Segoe UI"/>
                <a:cs typeface="Segoe UI"/>
              </a:rPr>
              <a:t>Jasmine,   </a:t>
            </a:r>
            <a:r>
              <a:rPr lang="en-AU" sz="2800" noProof="0" dirty="0">
                <a:latin typeface="Comic Sans MS"/>
                <a:ea typeface="Segoe UI"/>
                <a:cs typeface="Segoe UI"/>
              </a:rPr>
              <a:t>​</a:t>
            </a:r>
          </a:p>
          <a:p>
            <a:pPr rtl="0"/>
            <a:r>
              <a:rPr lang="en-AU" sz="2800" baseline="0" noProof="0" dirty="0">
                <a:latin typeface="Comic Sans MS"/>
                <a:ea typeface="Segoe UI"/>
                <a:cs typeface="Segoe UI"/>
              </a:rPr>
              <a:t>Leese(y),   </a:t>
            </a:r>
            <a:r>
              <a:rPr lang="en-AU" sz="2800" noProof="0" dirty="0">
                <a:latin typeface="Comic Sans MS"/>
                <a:ea typeface="Segoe UI"/>
                <a:cs typeface="Segoe UI"/>
              </a:rPr>
              <a:t>​</a:t>
            </a:r>
          </a:p>
          <a:p>
            <a:pPr rtl="0"/>
            <a:r>
              <a:rPr lang="en-AU" sz="2800" baseline="0" noProof="0" dirty="0">
                <a:latin typeface="Comic Sans MS"/>
                <a:ea typeface="Segoe UI"/>
                <a:cs typeface="Segoe UI"/>
              </a:rPr>
              <a:t>Sid, Toots </a:t>
            </a:r>
            <a:r>
              <a:rPr lang="en-AU" sz="2800" noProof="0" dirty="0">
                <a:latin typeface="Comic Sans MS"/>
                <a:ea typeface="Segoe UI"/>
                <a:cs typeface="Segoe UI"/>
              </a:rPr>
              <a:t>&amp;</a:t>
            </a:r>
            <a:r>
              <a:rPr lang="en-AU" sz="2800" baseline="0" noProof="0" dirty="0">
                <a:latin typeface="Comic Sans MS"/>
                <a:ea typeface="Segoe UI"/>
                <a:cs typeface="Segoe UI"/>
              </a:rPr>
              <a:t> Lulu</a:t>
            </a:r>
            <a:r>
              <a:rPr lang="en-AU" sz="2800" noProof="0" dirty="0">
                <a:latin typeface="Comic Sans MS"/>
                <a:ea typeface="Segoe UI"/>
                <a:cs typeface="Segoe UI"/>
              </a:rPr>
              <a:t>​</a:t>
            </a:r>
          </a:p>
          <a:p>
            <a:pPr rtl="0"/>
            <a:r>
              <a:rPr lang="en-AU" sz="2800" baseline="0" noProof="0" dirty="0">
                <a:latin typeface="Comic Sans MS"/>
                <a:ea typeface="Segoe UI"/>
                <a:cs typeface="Segoe UI"/>
              </a:rPr>
              <a:t>Polly and Suki</a:t>
            </a:r>
            <a:r>
              <a:rPr lang="en-AU" sz="2800" noProof="0" dirty="0">
                <a:latin typeface="Comic Sans MS"/>
                <a:ea typeface="Segoe UI"/>
                <a:cs typeface="Segoe UI"/>
              </a:rPr>
              <a:t>​</a:t>
            </a:r>
          </a:p>
          <a:p>
            <a:pPr rtl="0"/>
            <a:r>
              <a:rPr lang="en-AU" sz="2800" baseline="0" noProof="0" dirty="0">
                <a:latin typeface="Comic Sans MS"/>
                <a:ea typeface="Segoe UI"/>
                <a:cs typeface="Segoe UI"/>
              </a:rPr>
              <a:t>Fred, George </a:t>
            </a:r>
            <a:r>
              <a:rPr lang="en-AU" sz="2800" noProof="0" dirty="0">
                <a:latin typeface="Comic Sans MS"/>
                <a:ea typeface="Segoe UI"/>
                <a:cs typeface="Segoe UI"/>
              </a:rPr>
              <a:t>&amp;</a:t>
            </a:r>
            <a:r>
              <a:rPr lang="en-AU" sz="2800" baseline="0" noProof="0" dirty="0">
                <a:latin typeface="Comic Sans MS"/>
                <a:ea typeface="Segoe UI"/>
                <a:cs typeface="Segoe UI"/>
              </a:rPr>
              <a:t> Percy</a:t>
            </a:r>
            <a:r>
              <a:rPr lang="en-AU" sz="2800" noProof="0" dirty="0">
                <a:latin typeface="Comic Sans MS"/>
                <a:ea typeface="Segoe UI"/>
                <a:cs typeface="Segoe UI"/>
              </a:rPr>
              <a:t>​</a:t>
            </a:r>
          </a:p>
          <a:p>
            <a:pPr rtl="0"/>
            <a:r>
              <a:rPr lang="en-AU" sz="2800" baseline="0" noProof="0" dirty="0" err="1">
                <a:latin typeface="Comic Sans MS"/>
                <a:ea typeface="Segoe UI"/>
                <a:cs typeface="Segoe UI"/>
              </a:rPr>
              <a:t>Koshka</a:t>
            </a:r>
            <a:r>
              <a:rPr lang="en-AU" sz="2800" baseline="0" noProof="0" dirty="0">
                <a:latin typeface="Comic Sans MS"/>
                <a:ea typeface="Segoe UI"/>
                <a:cs typeface="Segoe UI"/>
              </a:rPr>
              <a:t> </a:t>
            </a:r>
            <a:r>
              <a:rPr lang="en-AU" sz="2800" noProof="0" dirty="0">
                <a:latin typeface="Comic Sans MS"/>
                <a:ea typeface="Segoe UI"/>
                <a:cs typeface="Segoe UI"/>
              </a:rPr>
              <a:t>​</a:t>
            </a:r>
          </a:p>
          <a:p>
            <a:r>
              <a:rPr lang="en-AU" sz="2800" noProof="0" dirty="0">
                <a:latin typeface="Comic Sans MS"/>
                <a:ea typeface="Segoe UI"/>
                <a:cs typeface="Segoe UI"/>
              </a:rPr>
              <a:t>Jax</a:t>
            </a:r>
          </a:p>
        </p:txBody>
      </p:sp>
      <p:sp>
        <p:nvSpPr>
          <p:cNvPr id="6" name="TextBox 5">
            <a:extLst>
              <a:ext uri="{FF2B5EF4-FFF2-40B4-BE49-F238E27FC236}">
                <a16:creationId xmlns:a16="http://schemas.microsoft.com/office/drawing/2014/main" id="{20067724-B1B6-A5B2-9C22-925AF00FC3EC}"/>
              </a:ext>
            </a:extLst>
          </p:cNvPr>
          <p:cNvSpPr txBox="1"/>
          <p:nvPr/>
        </p:nvSpPr>
        <p:spPr>
          <a:xfrm>
            <a:off x="4092650" y="1377766"/>
            <a:ext cx="3706291"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AU" sz="2800" noProof="0" dirty="0">
                <a:latin typeface="Comic Sans MS"/>
                <a:ea typeface="Segoe UI"/>
                <a:cs typeface="Segoe UI"/>
              </a:rPr>
              <a:t>Lambert ​​</a:t>
            </a:r>
          </a:p>
          <a:p>
            <a:pPr rtl="0"/>
            <a:r>
              <a:rPr lang="en-AU" sz="2800" noProof="0" dirty="0">
                <a:latin typeface="Comic Sans MS"/>
                <a:ea typeface="Segoe UI"/>
                <a:cs typeface="Segoe UI"/>
              </a:rPr>
              <a:t>Kala, Nigel &amp; Little One ​​</a:t>
            </a:r>
          </a:p>
          <a:p>
            <a:pPr rtl="0"/>
            <a:r>
              <a:rPr lang="en-AU" sz="2800" noProof="0" dirty="0">
                <a:latin typeface="Comic Sans MS"/>
                <a:ea typeface="Segoe UI"/>
                <a:cs typeface="Segoe UI"/>
              </a:rPr>
              <a:t>Toby​​</a:t>
            </a:r>
          </a:p>
          <a:p>
            <a:pPr rtl="0"/>
            <a:r>
              <a:rPr lang="en-AU" sz="2800" noProof="0" dirty="0">
                <a:latin typeface="Comic Sans MS"/>
                <a:ea typeface="Segoe UI"/>
                <a:cs typeface="Segoe UI"/>
              </a:rPr>
              <a:t>Taco​​</a:t>
            </a:r>
          </a:p>
          <a:p>
            <a:pPr rtl="0"/>
            <a:r>
              <a:rPr lang="en-AU" sz="2800" noProof="0" dirty="0">
                <a:latin typeface="Comic Sans MS"/>
                <a:ea typeface="Segoe UI"/>
                <a:cs typeface="Segoe UI"/>
              </a:rPr>
              <a:t>Paddy ​​</a:t>
            </a:r>
          </a:p>
          <a:p>
            <a:pPr rtl="0"/>
            <a:r>
              <a:rPr lang="en-AU" sz="2800" noProof="0" dirty="0">
                <a:latin typeface="Comic Sans MS"/>
                <a:ea typeface="Segoe UI"/>
                <a:cs typeface="Segoe UI"/>
              </a:rPr>
              <a:t>Rosie​</a:t>
            </a:r>
          </a:p>
          <a:p>
            <a:pPr rtl="0"/>
            <a:r>
              <a:rPr lang="en-AU" sz="2800" noProof="0" dirty="0">
                <a:latin typeface="Comic Sans MS"/>
                <a:cs typeface="Segoe UI"/>
              </a:rPr>
              <a:t>Squealer</a:t>
            </a:r>
          </a:p>
        </p:txBody>
      </p:sp>
      <p:pic>
        <p:nvPicPr>
          <p:cNvPr id="8" name="Picture 7">
            <a:extLst>
              <a:ext uri="{FF2B5EF4-FFF2-40B4-BE49-F238E27FC236}">
                <a16:creationId xmlns:a16="http://schemas.microsoft.com/office/drawing/2014/main" id="{EF79F800-BD71-9714-FFF2-AFE52699D1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8941" y="1012590"/>
            <a:ext cx="4004336" cy="4004336"/>
          </a:xfrm>
          <a:prstGeom prst="rect">
            <a:avLst/>
          </a:prstGeom>
        </p:spPr>
      </p:pic>
    </p:spTree>
    <p:extLst>
      <p:ext uri="{BB962C8B-B14F-4D97-AF65-F5344CB8AC3E}">
        <p14:creationId xmlns:p14="http://schemas.microsoft.com/office/powerpoint/2010/main" val="4165191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8911E-A850-F478-7C44-D433725A121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9CC1585-10C1-A83D-39D0-8F5E1DC0B352}"/>
              </a:ext>
            </a:extLst>
          </p:cNvPr>
          <p:cNvSpPr/>
          <p:nvPr/>
        </p:nvSpPr>
        <p:spPr>
          <a:xfrm>
            <a:off x="7888348" y="5143411"/>
            <a:ext cx="3285926" cy="1200329"/>
          </a:xfrm>
          <a:prstGeom prst="rect">
            <a:avLst/>
          </a:prstGeom>
        </p:spPr>
        <p:txBody>
          <a:bodyPr wrap="square">
            <a:spAutoFit/>
          </a:bodyPr>
          <a:lstStyle/>
          <a:p>
            <a:r>
              <a:rPr lang="en-AU" sz="2400" noProof="0" dirty="0">
                <a:latin typeface="Comic Sans MS"/>
              </a:rPr>
              <a:t>To read more about our hermits click the link​​ in the send out</a:t>
            </a:r>
          </a:p>
        </p:txBody>
      </p:sp>
      <p:sp>
        <p:nvSpPr>
          <p:cNvPr id="5" name="TextBox 4">
            <a:extLst>
              <a:ext uri="{FF2B5EF4-FFF2-40B4-BE49-F238E27FC236}">
                <a16:creationId xmlns:a16="http://schemas.microsoft.com/office/drawing/2014/main" id="{7C4E8C59-1E60-BED3-66A7-7C140E6271EF}"/>
              </a:ext>
            </a:extLst>
          </p:cNvPr>
          <p:cNvSpPr txBox="1"/>
          <p:nvPr/>
        </p:nvSpPr>
        <p:spPr>
          <a:xfrm>
            <a:off x="457650" y="969296"/>
            <a:ext cx="6962325" cy="3898824"/>
          </a:xfrm>
          <a:prstGeom prst="rect">
            <a:avLst/>
          </a:prstGeom>
          <a:noFill/>
        </p:spPr>
        <p:txBody>
          <a:bodyPr wrap="square" lIns="91440" tIns="45720" rIns="91440" bIns="45720" anchor="t">
            <a:spAutoFit/>
          </a:bodyPr>
          <a:lstStyle/>
          <a:p>
            <a:pPr>
              <a:lnSpc>
                <a:spcPct val="150000"/>
              </a:lnSpc>
            </a:pPr>
            <a:r>
              <a:rPr lang="en-AU" sz="2800" noProof="0" dirty="0">
                <a:latin typeface="Comic Sans MS" panose="030F0702030302020204" pitchFamily="66" charset="0"/>
              </a:rPr>
              <a:t>From there, he shaped Russian monastic life, sending disciples across the land to found new communities. Though princes sought his counsel and </a:t>
            </a:r>
            <a:r>
              <a:rPr lang="en-AU" sz="2800" noProof="0" dirty="0" err="1">
                <a:latin typeface="Comic Sans MS" panose="030F0702030302020204" pitchFamily="66" charset="0"/>
              </a:rPr>
              <a:t>honors</a:t>
            </a:r>
            <a:r>
              <a:rPr lang="en-AU" sz="2800" noProof="0" dirty="0">
                <a:latin typeface="Comic Sans MS" panose="030F0702030302020204" pitchFamily="66" charset="0"/>
              </a:rPr>
              <a:t> were offered, Sergius chose humility, dying in peace in 1392.</a:t>
            </a:r>
            <a:endParaRPr lang="en-AU" sz="2800" noProof="0" dirty="0">
              <a:latin typeface="Comic Sans MS"/>
            </a:endParaRPr>
          </a:p>
        </p:txBody>
      </p:sp>
      <p:pic>
        <p:nvPicPr>
          <p:cNvPr id="3" name="Picture 2">
            <a:extLst>
              <a:ext uri="{FF2B5EF4-FFF2-40B4-BE49-F238E27FC236}">
                <a16:creationId xmlns:a16="http://schemas.microsoft.com/office/drawing/2014/main" id="{21B18CC1-31C6-1207-AA28-1409094B384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581899" y="969296"/>
            <a:ext cx="3898824" cy="3898824"/>
          </a:xfrm>
          <a:prstGeom prst="rect">
            <a:avLst/>
          </a:prstGeom>
        </p:spPr>
      </p:pic>
    </p:spTree>
    <p:extLst>
      <p:ext uri="{BB962C8B-B14F-4D97-AF65-F5344CB8AC3E}">
        <p14:creationId xmlns:p14="http://schemas.microsoft.com/office/powerpoint/2010/main" val="1483785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C3BB1-63B7-DFF8-EBB7-E13C995116E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65142D-8F9C-9B60-D7C3-C80D90E5A5D9}"/>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40</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EB619965-6DE1-A73A-B9B4-7C2A247EDDFF}"/>
              </a:ext>
            </a:extLst>
          </p:cNvPr>
          <p:cNvSpPr txBox="1"/>
          <p:nvPr/>
        </p:nvSpPr>
        <p:spPr>
          <a:xfrm>
            <a:off x="174811" y="169631"/>
            <a:ext cx="11846859" cy="131350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r>
              <a:rPr lang="en-AU" sz="2800" noProof="0" dirty="0">
                <a:latin typeface="Comic Sans MS"/>
              </a:rPr>
              <a:t>Eternal Trinity of Love</a:t>
            </a:r>
            <a:r>
              <a:rPr lang="en-AU" sz="2800" u="none" strike="noStrike" noProof="0" dirty="0">
                <a:effectLst/>
                <a:latin typeface="Comic Sans MS"/>
              </a:rPr>
              <a:t>, we </a:t>
            </a:r>
            <a:r>
              <a:rPr lang="en-AU" sz="2800" noProof="0" dirty="0">
                <a:latin typeface="Comic Sans MS"/>
              </a:rPr>
              <a:t>uphold to you the people we </a:t>
            </a:r>
            <a:r>
              <a:rPr lang="en-AU" sz="2800" u="none" strike="noStrike" noProof="0" dirty="0">
                <a:effectLst/>
                <a:latin typeface="Comic Sans MS"/>
              </a:rPr>
              <a:t>love and carry cares</a:t>
            </a:r>
            <a:r>
              <a:rPr lang="en-AU" sz="2800" noProof="0" dirty="0">
                <a:latin typeface="Comic Sans MS"/>
              </a:rPr>
              <a:t> for:</a:t>
            </a:r>
            <a:endParaRPr lang="en-AU" sz="2800" noProof="0" dirty="0">
              <a:solidFill>
                <a:srgbClr val="000000"/>
              </a:solidFill>
              <a:latin typeface="Comic Sans MS"/>
              <a:cs typeface="Calibri"/>
            </a:endParaRPr>
          </a:p>
        </p:txBody>
      </p:sp>
      <p:sp>
        <p:nvSpPr>
          <p:cNvPr id="3" name="Rectangle 1">
            <a:extLst>
              <a:ext uri="{FF2B5EF4-FFF2-40B4-BE49-F238E27FC236}">
                <a16:creationId xmlns:a16="http://schemas.microsoft.com/office/drawing/2014/main" id="{B4C68112-7FE8-CB5C-D1CA-8723337D8C7E}"/>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graphicFrame>
        <p:nvGraphicFramePr>
          <p:cNvPr id="2" name="Table 1">
            <a:extLst>
              <a:ext uri="{FF2B5EF4-FFF2-40B4-BE49-F238E27FC236}">
                <a16:creationId xmlns:a16="http://schemas.microsoft.com/office/drawing/2014/main" id="{DFAF585E-C1E4-F583-0C0A-3F797BE7C955}"/>
              </a:ext>
            </a:extLst>
          </p:cNvPr>
          <p:cNvGraphicFramePr>
            <a:graphicFrameLocks noGrp="1"/>
          </p:cNvGraphicFramePr>
          <p:nvPr>
            <p:extLst>
              <p:ext uri="{D42A27DB-BD31-4B8C-83A1-F6EECF244321}">
                <p14:modId xmlns:p14="http://schemas.microsoft.com/office/powerpoint/2010/main" val="459936059"/>
              </p:ext>
            </p:extLst>
          </p:nvPr>
        </p:nvGraphicFramePr>
        <p:xfrm>
          <a:off x="141670" y="1645920"/>
          <a:ext cx="11880000" cy="4785360"/>
        </p:xfrm>
        <a:graphic>
          <a:graphicData uri="http://schemas.openxmlformats.org/drawingml/2006/table">
            <a:tbl>
              <a:tblPr>
                <a:tableStyleId>{2D5ABB26-0587-4C30-8999-92F81FD0307C}</a:tableStyleId>
              </a:tblPr>
              <a:tblGrid>
                <a:gridCol w="5601905">
                  <a:extLst>
                    <a:ext uri="{9D8B030D-6E8A-4147-A177-3AD203B41FA5}">
                      <a16:colId xmlns:a16="http://schemas.microsoft.com/office/drawing/2014/main" val="767805349"/>
                    </a:ext>
                  </a:extLst>
                </a:gridCol>
                <a:gridCol w="2515870">
                  <a:extLst>
                    <a:ext uri="{9D8B030D-6E8A-4147-A177-3AD203B41FA5}">
                      <a16:colId xmlns:a16="http://schemas.microsoft.com/office/drawing/2014/main" val="3607724199"/>
                    </a:ext>
                  </a:extLst>
                </a:gridCol>
                <a:gridCol w="208280">
                  <a:extLst>
                    <a:ext uri="{9D8B030D-6E8A-4147-A177-3AD203B41FA5}">
                      <a16:colId xmlns:a16="http://schemas.microsoft.com/office/drawing/2014/main" val="2846615783"/>
                    </a:ext>
                  </a:extLst>
                </a:gridCol>
                <a:gridCol w="3553945">
                  <a:extLst>
                    <a:ext uri="{9D8B030D-6E8A-4147-A177-3AD203B41FA5}">
                      <a16:colId xmlns:a16="http://schemas.microsoft.com/office/drawing/2014/main" val="4164765199"/>
                    </a:ext>
                  </a:extLst>
                </a:gridCol>
              </a:tblGrid>
              <a:tr h="3253020">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Kerry, Les &amp; Jake</a:t>
                      </a:r>
                    </a:p>
                    <a:p>
                      <a:pPr algn="l" rtl="0" fontAlgn="base">
                        <a:lnSpc>
                          <a:spcPct val="100000"/>
                        </a:lnSpc>
                        <a:spcBef>
                          <a:spcPts val="0"/>
                        </a:spcBef>
                        <a:spcAft>
                          <a:spcPts val="0"/>
                        </a:spcAft>
                      </a:pPr>
                      <a:r>
                        <a:rPr lang="en-AU" sz="2800" b="0" i="0" noProof="0" dirty="0">
                          <a:solidFill>
                            <a:srgbClr val="000000"/>
                          </a:solidFill>
                          <a:effectLst/>
                          <a:latin typeface="Comic Sans MS"/>
                        </a:rPr>
                        <a:t>Julie, Ray, Tracey &amp; Shane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Mark, Desley &amp; Bob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Rachel, Mervyn &amp; Gillian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noProof="0" dirty="0" err="1">
                          <a:solidFill>
                            <a:srgbClr val="000000"/>
                          </a:solidFill>
                          <a:effectLst/>
                          <a:latin typeface="Comic Sans MS"/>
                        </a:rPr>
                        <a:t>Rev'd</a:t>
                      </a:r>
                      <a:r>
                        <a:rPr lang="en-AU" sz="2800" b="0" i="0" noProof="0" dirty="0">
                          <a:solidFill>
                            <a:srgbClr val="000000"/>
                          </a:solidFill>
                          <a:effectLst/>
                          <a:latin typeface="Comic Sans MS"/>
                        </a:rPr>
                        <a:t> Shane &amp; Janette​​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Alecia, Martin &amp; Aidan​​</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Kirsten, Greg, Daphne &amp; Beau </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Bill &amp; Marjorie​​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Aaron &amp; Andrea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Liz’s Godchildren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Matthew &amp; Nicholas</a:t>
                      </a:r>
                      <a:endParaRPr lang="en-AU" sz="2800" b="0" i="0"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rtl="0" fontAlgn="base">
                        <a:lnSpc>
                          <a:spcPct val="100000"/>
                        </a:lnSpc>
                        <a:spcBef>
                          <a:spcPts val="0"/>
                        </a:spcBef>
                        <a:spcAft>
                          <a:spcPts val="0"/>
                        </a:spcAft>
                      </a:pPr>
                      <a:r>
                        <a:rPr lang="en-AU" sz="2800" b="0" i="0" noProof="0" dirty="0">
                          <a:solidFill>
                            <a:srgbClr val="000000"/>
                          </a:solidFill>
                          <a:effectLst/>
                          <a:latin typeface="Comic Sans MS"/>
                        </a:rPr>
                        <a:t>Barry​​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Dr Julie ​​</a:t>
                      </a:r>
                    </a:p>
                    <a:p>
                      <a:pPr algn="l" rtl="0" fontAlgn="base">
                        <a:lnSpc>
                          <a:spcPct val="100000"/>
                        </a:lnSpc>
                        <a:spcBef>
                          <a:spcPts val="0"/>
                        </a:spcBef>
                        <a:spcAft>
                          <a:spcPts val="0"/>
                        </a:spcAft>
                      </a:pPr>
                      <a:r>
                        <a:rPr lang="en-AU" sz="2800" b="0" i="0" noProof="0" dirty="0">
                          <a:solidFill>
                            <a:srgbClr val="000000"/>
                          </a:solidFill>
                          <a:effectLst/>
                          <a:latin typeface="Comic Sans MS"/>
                        </a:rPr>
                        <a:t>Ruth​​</a:t>
                      </a:r>
                    </a:p>
                    <a:p>
                      <a:pPr algn="l" rtl="0" fontAlgn="base">
                        <a:lnSpc>
                          <a:spcPct val="100000"/>
                        </a:lnSpc>
                        <a:spcBef>
                          <a:spcPts val="0"/>
                        </a:spcBef>
                        <a:spcAft>
                          <a:spcPts val="0"/>
                        </a:spcAft>
                      </a:pPr>
                      <a:r>
                        <a:rPr lang="en-AU" sz="2800" b="0" i="0" noProof="0" dirty="0">
                          <a:solidFill>
                            <a:srgbClr val="000000"/>
                          </a:solidFill>
                          <a:effectLst/>
                          <a:latin typeface="Comic Sans MS"/>
                        </a:rPr>
                        <a:t>Phil​</a:t>
                      </a:r>
                    </a:p>
                    <a:p>
                      <a:pPr algn="l" rtl="0" fontAlgn="base">
                        <a:lnSpc>
                          <a:spcPct val="100000"/>
                        </a:lnSpc>
                        <a:spcBef>
                          <a:spcPts val="0"/>
                        </a:spcBef>
                        <a:spcAft>
                          <a:spcPts val="0"/>
                        </a:spcAft>
                      </a:pPr>
                      <a:r>
                        <a:rPr lang="en-AU" sz="2800" b="0" i="0" noProof="0" dirty="0">
                          <a:solidFill>
                            <a:srgbClr val="000000"/>
                          </a:solidFill>
                          <a:effectLst/>
                          <a:latin typeface="Comic Sans MS"/>
                        </a:rPr>
                        <a:t>May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Susan</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Tanya​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Neva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Kathy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a:t>
                      </a:r>
                      <a:r>
                        <a:rPr lang="en-AU" sz="2800" b="0" i="0" u="none" strike="noStrike" noProof="0" dirty="0">
                          <a:solidFill>
                            <a:srgbClr val="000000"/>
                          </a:solidFill>
                          <a:effectLst/>
                          <a:latin typeface="Comic Sans MS"/>
                        </a:rPr>
                        <a:t>Gayanne</a:t>
                      </a:r>
                      <a:endParaRPr lang="en-AU" sz="2800" b="0" i="0"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Tina</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​​  </a:t>
                      </a:r>
                    </a:p>
                    <a:p>
                      <a:pPr lvl="0" algn="l">
                        <a:lnSpc>
                          <a:spcPct val="100000"/>
                        </a:lnSpc>
                        <a:spcBef>
                          <a:spcPts val="0"/>
                        </a:spcBef>
                        <a:spcAft>
                          <a:spcPts val="0"/>
                        </a:spcAft>
                        <a:buNone/>
                      </a:pPr>
                      <a:endParaRPr lang="en-AU" sz="2800" b="0" i="0" u="none" strike="noStrike" noProof="0" dirty="0">
                        <a:solidFill>
                          <a:srgbClr val="000000"/>
                        </a:solidFill>
                        <a:effectLst/>
                        <a:latin typeface="Comic Sans M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Alan &amp; Gaylene</a:t>
                      </a:r>
                      <a:r>
                        <a:rPr lang="en-AU" sz="2800" b="0" i="0" noProof="0" dirty="0">
                          <a:solidFill>
                            <a:srgbClr val="000000"/>
                          </a:solidFill>
                          <a:effectLst/>
                          <a:latin typeface="Comic Sans M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Jess &amp; Leah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u="none" strike="noStrike" noProof="0" dirty="0">
                          <a:solidFill>
                            <a:srgbClr val="000000"/>
                          </a:solidFill>
                          <a:effectLst/>
                          <a:latin typeface="Comic Sans MS"/>
                        </a:rPr>
                        <a:t>Barry &amp; Gwen</a:t>
                      </a:r>
                      <a:endParaRPr lang="en-AU" sz="2800" b="0" i="0" noProof="0" dirty="0">
                        <a:solidFill>
                          <a:srgbClr val="000000"/>
                        </a:solidFill>
                        <a:effectLst/>
                        <a:latin typeface="Comic Sans MS"/>
                      </a:endParaRPr>
                    </a:p>
                    <a:p>
                      <a:pPr algn="l" rtl="0" fontAlgn="base">
                        <a:lnSpc>
                          <a:spcPct val="100000"/>
                        </a:lnSpc>
                        <a:spcBef>
                          <a:spcPts val="0"/>
                        </a:spcBef>
                        <a:spcAft>
                          <a:spcPts val="0"/>
                        </a:spcAft>
                      </a:pPr>
                      <a:r>
                        <a:rPr lang="en-AU" sz="2800" b="0" i="0" noProof="0" dirty="0">
                          <a:solidFill>
                            <a:srgbClr val="000000"/>
                          </a:solidFill>
                          <a:effectLst/>
                          <a:latin typeface="Comic Sans MS"/>
                        </a:rPr>
                        <a:t>Bob &amp; Di​</a:t>
                      </a:r>
                    </a:p>
                    <a:p>
                      <a:pPr lvl="0" algn="l">
                        <a:lnSpc>
                          <a:spcPct val="100000"/>
                        </a:lnSpc>
                        <a:spcBef>
                          <a:spcPts val="0"/>
                        </a:spcBef>
                        <a:spcAft>
                          <a:spcPts val="0"/>
                        </a:spcAft>
                        <a:buNone/>
                      </a:pPr>
                      <a:r>
                        <a:rPr lang="en-AU" sz="2800" b="0" i="0" u="none" strike="noStrike" noProof="0" dirty="0">
                          <a:solidFill>
                            <a:srgbClr val="000000"/>
                          </a:solidFill>
                          <a:effectLst/>
                          <a:latin typeface="Comic Sans MS"/>
                        </a:rPr>
                        <a:t>Pat &amp; Julie</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Dilys &amp; Tony,</a:t>
                      </a: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Paul &amp; </a:t>
                      </a:r>
                      <a:r>
                        <a:rPr lang="en-AU" sz="2800" b="0" i="0" noProof="0" dirty="0" err="1">
                          <a:solidFill>
                            <a:srgbClr val="000000"/>
                          </a:solidFill>
                          <a:effectLst/>
                          <a:latin typeface="Comic Sans MS"/>
                        </a:rPr>
                        <a:t>Darhon</a:t>
                      </a:r>
                      <a:endParaRPr lang="en-AU" sz="2800" b="0" i="0" noProof="0" dirty="0">
                        <a:solidFill>
                          <a:srgbClr val="000000"/>
                        </a:solidFill>
                        <a:effectLst/>
                        <a:latin typeface="Comic Sans M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Judy &amp; Mary</a:t>
                      </a:r>
                      <a:endParaRPr lang="en-AU" sz="2800" b="0" i="0" u="none" strike="noStrike" noProof="0" dirty="0">
                        <a:solidFill>
                          <a:srgbClr val="000000"/>
                        </a:solidFill>
                        <a:effectLst/>
                        <a:latin typeface="Comic Sans M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Miriam</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Lorelei</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2800" b="0" i="0" noProof="0" dirty="0">
                          <a:solidFill>
                            <a:srgbClr val="000000"/>
                          </a:solidFill>
                          <a:effectLst/>
                          <a:latin typeface="Comic Sans MS"/>
                        </a:rPr>
                        <a:t>Nettie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7810135"/>
                  </a:ext>
                </a:extLst>
              </a:tr>
            </a:tbl>
          </a:graphicData>
        </a:graphic>
      </p:graphicFrame>
    </p:spTree>
    <p:extLst>
      <p:ext uri="{BB962C8B-B14F-4D97-AF65-F5344CB8AC3E}">
        <p14:creationId xmlns:p14="http://schemas.microsoft.com/office/powerpoint/2010/main" val="3720617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7DD8C-1FE6-6475-421D-18A11E4E71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F6C185-69D8-8059-EBF9-501C6E6613B2}"/>
              </a:ext>
            </a:extLst>
          </p:cNvPr>
          <p:cNvSpPr>
            <a:spLocks noGrp="1"/>
          </p:cNvSpPr>
          <p:nvPr>
            <p:ph type="sldNum" sz="quarter" idx="12"/>
          </p:nvPr>
        </p:nvSpPr>
        <p:spPr/>
        <p:txBody>
          <a:bodyPr/>
          <a:lstStyle/>
          <a:p>
            <a:pPr>
              <a:defRPr/>
            </a:pPr>
            <a:fld id="{504C10D2-9990-43CA-B278-4C892CFCFF17}" type="slidenum">
              <a:rPr lang="en-AU" noProof="0" smtClean="0">
                <a:solidFill>
                  <a:prstClr val="black">
                    <a:tint val="75000"/>
                  </a:prstClr>
                </a:solidFill>
              </a:rPr>
              <a:pPr>
                <a:defRPr/>
              </a:pPr>
              <a:t>41</a:t>
            </a:fld>
            <a:endParaRPr lang="en-AU" noProof="0" dirty="0">
              <a:solidFill>
                <a:prstClr val="black">
                  <a:tint val="75000"/>
                </a:prstClr>
              </a:solidFill>
            </a:endParaRPr>
          </a:p>
        </p:txBody>
      </p:sp>
      <p:sp>
        <p:nvSpPr>
          <p:cNvPr id="5" name="TextBox 4">
            <a:extLst>
              <a:ext uri="{FF2B5EF4-FFF2-40B4-BE49-F238E27FC236}">
                <a16:creationId xmlns:a16="http://schemas.microsoft.com/office/drawing/2014/main" id="{58D36024-1E44-32DD-74B4-03A0AEBA7E22}"/>
              </a:ext>
            </a:extLst>
          </p:cNvPr>
          <p:cNvSpPr txBox="1"/>
          <p:nvPr/>
        </p:nvSpPr>
        <p:spPr>
          <a:xfrm>
            <a:off x="246000" y="326035"/>
            <a:ext cx="11700000" cy="6205930"/>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Reader 2: </a:t>
            </a:r>
            <a:endParaRPr lang="en-AU" sz="2800" noProof="0" dirty="0">
              <a:solidFill>
                <a:srgbClr val="00B050"/>
              </a:solidFill>
              <a:latin typeface="Comic Sans MS"/>
            </a:endParaRPr>
          </a:p>
          <a:p>
            <a:pPr>
              <a:lnSpc>
                <a:spcPct val="150000"/>
              </a:lnSpc>
            </a:pPr>
            <a:r>
              <a:rPr lang="en-AU" sz="2800" noProof="0" dirty="0">
                <a:latin typeface="Comic Sans MS"/>
              </a:rPr>
              <a:t>We name in our hearts, out loud or in the chat, those we bring to the Lord in prayer.</a:t>
            </a:r>
          </a:p>
          <a:p>
            <a:pPr>
              <a:lnSpc>
                <a:spcPct val="150000"/>
              </a:lnSpc>
            </a:pPr>
            <a:r>
              <a:rPr lang="en-AU" sz="2800" noProof="0" dirty="0">
                <a:solidFill>
                  <a:srgbClr val="7030A0"/>
                </a:solidFill>
                <a:latin typeface="Comic Sans MS"/>
              </a:rPr>
              <a:t> </a:t>
            </a:r>
          </a:p>
          <a:p>
            <a:pPr>
              <a:lnSpc>
                <a:spcPct val="150000"/>
              </a:lnSpc>
            </a:pPr>
            <a:r>
              <a:rPr lang="en-AU" sz="2800" noProof="0" dirty="0">
                <a:solidFill>
                  <a:srgbClr val="00B050"/>
                </a:solidFill>
                <a:latin typeface="Comic Sans MS"/>
              </a:rPr>
              <a:t> </a:t>
            </a:r>
            <a:r>
              <a:rPr lang="en-AU" sz="2800" b="1" noProof="0" dirty="0">
                <a:solidFill>
                  <a:srgbClr val="00B050"/>
                </a:solidFill>
                <a:latin typeface="Comic Sans MS"/>
              </a:rPr>
              <a:t>PAUSE… </a:t>
            </a:r>
          </a:p>
          <a:p>
            <a:pPr>
              <a:lnSpc>
                <a:spcPct val="150000"/>
              </a:lnSpc>
            </a:pPr>
            <a:endParaRPr lang="en-AU" sz="1600" b="1" noProof="0" dirty="0">
              <a:solidFill>
                <a:srgbClr val="E68422"/>
              </a:solidFill>
              <a:latin typeface="Comic Sans MS"/>
            </a:endParaRPr>
          </a:p>
          <a:p>
            <a:pPr>
              <a:lnSpc>
                <a:spcPct val="150000"/>
              </a:lnSpc>
            </a:pPr>
            <a:r>
              <a:rPr lang="en-AU" sz="2800" u="none" strike="noStrike" noProof="0" dirty="0">
                <a:effectLst/>
                <a:latin typeface="Comic Sans MS"/>
              </a:rPr>
              <a:t>We entrust to you those who have died, those who have died peacefully and those who have died tragically, the old and the young. Receive them into your Kingdom.</a:t>
            </a:r>
            <a:r>
              <a:rPr lang="en-AU" sz="2800" u="none" strike="noStrike" noProof="0" dirty="0">
                <a:solidFill>
                  <a:srgbClr val="E68422"/>
                </a:solidFill>
                <a:effectLst/>
                <a:latin typeface="Comic Sans MS"/>
              </a:rPr>
              <a:t> </a:t>
            </a:r>
            <a:r>
              <a:rPr lang="en-AU" sz="2800" noProof="0" dirty="0">
                <a:latin typeface="Comic Sans MS"/>
              </a:rPr>
              <a:t>Lord in your mercy, Hear our prayers.</a:t>
            </a:r>
            <a:r>
              <a:rPr lang="en-AU" sz="2800" noProof="0" dirty="0">
                <a:latin typeface="Times New Roman"/>
                <a:cs typeface="Times New Roman"/>
              </a:rPr>
              <a:t> </a:t>
            </a:r>
            <a:r>
              <a:rPr lang="en-AU" sz="2800" b="1" noProof="0" dirty="0">
                <a:latin typeface="Comic Sans MS"/>
              </a:rPr>
              <a:t>Amen</a:t>
            </a:r>
            <a:r>
              <a:rPr lang="en-AU" sz="2800" b="1" u="none" strike="noStrike" noProof="0" dirty="0">
                <a:effectLst/>
                <a:latin typeface="Comic Sans MS"/>
              </a:rPr>
              <a:t>.</a:t>
            </a:r>
            <a:endParaRPr lang="en-AU" sz="2800" noProof="0" dirty="0">
              <a:cs typeface="Times New Roman"/>
            </a:endParaRPr>
          </a:p>
        </p:txBody>
      </p:sp>
      <p:sp>
        <p:nvSpPr>
          <p:cNvPr id="3" name="Rectangle 1">
            <a:extLst>
              <a:ext uri="{FF2B5EF4-FFF2-40B4-BE49-F238E27FC236}">
                <a16:creationId xmlns:a16="http://schemas.microsoft.com/office/drawing/2014/main" id="{99113AFA-27F4-C105-E1FB-5AC95AA313EC}"/>
              </a:ext>
            </a:extLst>
          </p:cNvPr>
          <p:cNvSpPr>
            <a:spLocks noChangeArrowheads="1"/>
          </p:cNvSpPr>
          <p:nvPr/>
        </p:nvSpPr>
        <p:spPr bwMode="auto">
          <a:xfrm>
            <a:off x="518160" y="45632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U" sz="1800" b="0" i="0" u="none" strike="noStrike" cap="none" normalizeH="0" baseline="0" noProof="0" dirty="0">
                <a:ln>
                  <a:noFill/>
                </a:ln>
                <a:solidFill>
                  <a:srgbClr val="000000"/>
                </a:solidFill>
                <a:effectLst/>
                <a:latin typeface="-webkit-standard"/>
              </a:rPr>
              <a:t> </a:t>
            </a:r>
            <a:endParaRPr kumimoji="0" lang="en-AU" sz="1800" b="0" i="0" u="none" strike="noStrike" cap="none" normalizeH="0" baseline="0" noProof="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AU" sz="1800" b="0" i="0" u="none" strike="noStrike" cap="none" normalizeH="0" baseline="0" noProof="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079704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1763270" y="158907"/>
            <a:ext cx="8665460"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Pray Daily Cycle of Prayer</a:t>
            </a:r>
          </a:p>
        </p:txBody>
      </p:sp>
      <p:sp>
        <p:nvSpPr>
          <p:cNvPr id="3" name="TextBox 2">
            <a:extLst>
              <a:ext uri="{FF2B5EF4-FFF2-40B4-BE49-F238E27FC236}">
                <a16:creationId xmlns:a16="http://schemas.microsoft.com/office/drawing/2014/main" id="{D54A8D93-69A3-4D47-B7A9-771714229458}"/>
              </a:ext>
            </a:extLst>
          </p:cNvPr>
          <p:cNvSpPr txBox="1"/>
          <p:nvPr/>
        </p:nvSpPr>
        <p:spPr>
          <a:xfrm>
            <a:off x="246000" y="898242"/>
            <a:ext cx="11700000" cy="11626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30000"/>
              </a:lnSpc>
            </a:pPr>
            <a:r>
              <a:rPr lang="en-AU" sz="2800" b="1" noProof="0" dirty="0">
                <a:solidFill>
                  <a:srgbClr val="00B050"/>
                </a:solidFill>
                <a:latin typeface="Comic Sans MS"/>
              </a:rPr>
              <a:t>Leader: </a:t>
            </a:r>
            <a:r>
              <a:rPr lang="en-AU" sz="2800" noProof="0" dirty="0">
                <a:solidFill>
                  <a:srgbClr val="000000"/>
                </a:solidFill>
                <a:latin typeface="Comic Sans MS"/>
              </a:rPr>
              <a:t>Loving</a:t>
            </a:r>
            <a:r>
              <a:rPr lang="en-AU" sz="2800" i="0" u="none" strike="noStrike" noProof="0" dirty="0">
                <a:solidFill>
                  <a:srgbClr val="000000"/>
                </a:solidFill>
                <a:effectLst/>
                <a:latin typeface="Comic Sans MS"/>
              </a:rPr>
              <a:t> God, joining with the Church in our cycle of prayer, we ask </a:t>
            </a:r>
            <a:r>
              <a:rPr lang="en-AU" sz="2800" u="none" strike="noStrike" noProof="0" dirty="0">
                <a:solidFill>
                  <a:srgbClr val="000000"/>
                </a:solidFill>
                <a:effectLst/>
                <a:latin typeface="Comic Sans MS"/>
              </a:rPr>
              <a:t>your blessings on: </a:t>
            </a:r>
          </a:p>
        </p:txBody>
      </p:sp>
      <p:sp>
        <p:nvSpPr>
          <p:cNvPr id="7" name="TextBox 6">
            <a:extLst>
              <a:ext uri="{FF2B5EF4-FFF2-40B4-BE49-F238E27FC236}">
                <a16:creationId xmlns:a16="http://schemas.microsoft.com/office/drawing/2014/main" id="{1C23FADD-5194-6984-28FE-BD4DD4FF967A}"/>
              </a:ext>
            </a:extLst>
          </p:cNvPr>
          <p:cNvSpPr txBox="1"/>
          <p:nvPr/>
        </p:nvSpPr>
        <p:spPr>
          <a:xfrm>
            <a:off x="246000" y="2060933"/>
            <a:ext cx="11108109" cy="4545155"/>
          </a:xfrm>
          <a:prstGeom prst="rect">
            <a:avLst/>
          </a:prstGeom>
          <a:noFill/>
        </p:spPr>
        <p:txBody>
          <a:bodyPr wrap="square" lIns="91440" tIns="45720" rIns="91440" bIns="45720" anchor="t">
            <a:spAutoFit/>
          </a:bodyPr>
          <a:lstStyle/>
          <a:p>
            <a:pPr marL="457200" lvl="0" indent="-457200">
              <a:lnSpc>
                <a:spcPct val="150000"/>
              </a:lnSpc>
              <a:buFont typeface="Arial" panose="020B0604020202020204" pitchFamily="34" charset="0"/>
              <a:buChar char="•"/>
            </a:pPr>
            <a:r>
              <a:rPr lang="en-AU" sz="2800" b="0" i="0" noProof="0" dirty="0">
                <a:effectLst/>
                <a:latin typeface="Comic Sans MS"/>
              </a:rPr>
              <a:t>The Church of the Province of West Africa</a:t>
            </a:r>
          </a:p>
          <a:p>
            <a:pPr marL="457200" lvl="0" indent="-457200">
              <a:lnSpc>
                <a:spcPct val="150000"/>
              </a:lnSpc>
              <a:buFont typeface="Arial" panose="020B0604020202020204" pitchFamily="34" charset="0"/>
              <a:buChar char="•"/>
            </a:pPr>
            <a:r>
              <a:rPr lang="en-AU" sz="2800" b="0" i="0" noProof="0" dirty="0">
                <a:effectLst/>
                <a:latin typeface="Comic Sans MS"/>
              </a:rPr>
              <a:t>The Diocese of Tasmania: †Richard; Assistant Bishop – †Chris; Clergy and People</a:t>
            </a:r>
          </a:p>
          <a:p>
            <a:pPr marL="457200" lvl="0" indent="-457200">
              <a:lnSpc>
                <a:spcPct val="150000"/>
              </a:lnSpc>
              <a:buFont typeface="Arial" panose="020B0604020202020204" pitchFamily="34" charset="0"/>
              <a:buChar char="•"/>
            </a:pPr>
            <a:r>
              <a:rPr lang="en-AU" sz="2800" b="0" i="0" noProof="0" dirty="0">
                <a:effectLst/>
                <a:latin typeface="Comic Sans MS"/>
              </a:rPr>
              <a:t>The Parish of Beenleigh: Alan – Locum, Frank, Doreen</a:t>
            </a:r>
          </a:p>
          <a:p>
            <a:pPr marL="457200" lvl="0" indent="-457200">
              <a:lnSpc>
                <a:spcPct val="150000"/>
              </a:lnSpc>
              <a:buFont typeface="Arial" panose="020B0604020202020204" pitchFamily="34" charset="0"/>
              <a:buChar char="•"/>
            </a:pPr>
            <a:r>
              <a:rPr lang="en-AU" sz="2800" b="0" i="0" noProof="0" dirty="0">
                <a:effectLst/>
                <a:latin typeface="Comic Sans MS"/>
              </a:rPr>
              <a:t>Anglicare SQ Home and Community, North Coast Region</a:t>
            </a:r>
          </a:p>
          <a:p>
            <a:pPr marL="457200" lvl="0" indent="-457200">
              <a:lnSpc>
                <a:spcPct val="150000"/>
              </a:lnSpc>
              <a:buFont typeface="Arial" panose="020B0604020202020204" pitchFamily="34" charset="0"/>
              <a:buChar char="•"/>
            </a:pPr>
            <a:r>
              <a:rPr lang="en-AU" sz="2800" b="0" i="0" noProof="0" dirty="0">
                <a:effectLst/>
                <a:latin typeface="Comic Sans MS"/>
              </a:rPr>
              <a:t>St Francis Theological College, Milton: Principal – Ruth; Academic Dean – Adam; staff, sessional lecturers &amp; students</a:t>
            </a:r>
          </a:p>
        </p:txBody>
      </p:sp>
    </p:spTree>
    <p:extLst>
      <p:ext uri="{BB962C8B-B14F-4D97-AF65-F5344CB8AC3E}">
        <p14:creationId xmlns:p14="http://schemas.microsoft.com/office/powerpoint/2010/main" val="19347603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A847410-C1E5-4F45-9C09-66F777F7D72D}"/>
              </a:ext>
            </a:extLst>
          </p:cNvPr>
          <p:cNvSpPr/>
          <p:nvPr/>
        </p:nvSpPr>
        <p:spPr>
          <a:xfrm>
            <a:off x="206188" y="108467"/>
            <a:ext cx="11779624" cy="58477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AU" sz="3200" b="1" noProof="0" dirty="0">
                <a:solidFill>
                  <a:srgbClr val="00B050"/>
                </a:solidFill>
                <a:latin typeface="Comic Sans MS"/>
              </a:rPr>
              <a:t>Commitment Prayer of the Week</a:t>
            </a:r>
          </a:p>
        </p:txBody>
      </p:sp>
      <p:sp>
        <p:nvSpPr>
          <p:cNvPr id="3" name="TextBox 2">
            <a:extLst>
              <a:ext uri="{FF2B5EF4-FFF2-40B4-BE49-F238E27FC236}">
                <a16:creationId xmlns:a16="http://schemas.microsoft.com/office/drawing/2014/main" id="{D06CDDA1-93CA-1D5D-814F-AA0B9619702B}"/>
              </a:ext>
            </a:extLst>
          </p:cNvPr>
          <p:cNvSpPr txBox="1"/>
          <p:nvPr/>
        </p:nvSpPr>
        <p:spPr>
          <a:xfrm>
            <a:off x="228000" y="902506"/>
            <a:ext cx="11736000" cy="5237652"/>
          </a:xfrm>
          <a:prstGeom prst="rect">
            <a:avLst/>
          </a:prstGeom>
          <a:noFill/>
        </p:spPr>
        <p:txBody>
          <a:bodyPr wrap="square" lIns="91440" tIns="45720" rIns="91440" bIns="45720" anchor="t">
            <a:spAutoFit/>
          </a:bodyPr>
          <a:lstStyle/>
          <a:p>
            <a:pPr fontAlgn="base">
              <a:lnSpc>
                <a:spcPct val="150000"/>
              </a:lnSpc>
            </a:pPr>
            <a:r>
              <a:rPr lang="en-AU" sz="2800" i="0" u="none" strike="noStrike" noProof="0" dirty="0">
                <a:solidFill>
                  <a:srgbClr val="00B050"/>
                </a:solidFill>
                <a:effectLst/>
                <a:latin typeface="Comic Sans MS" panose="030F0702030302020204" pitchFamily="66" charset="0"/>
              </a:rPr>
              <a:t>Leader: </a:t>
            </a:r>
            <a:r>
              <a:rPr lang="en-AU" sz="2800" noProof="0" dirty="0">
                <a:latin typeface="Comic Sans MS" panose="030F0702030302020204" pitchFamily="66" charset="0"/>
              </a:rPr>
              <a:t>Our commitment prayer for the week is for times of natural disaster</a:t>
            </a:r>
          </a:p>
          <a:p>
            <a:pPr>
              <a:lnSpc>
                <a:spcPct val="150000"/>
              </a:lnSpc>
            </a:pPr>
            <a:endParaRPr lang="en-AU" sz="600" noProof="0" dirty="0">
              <a:latin typeface="Comic Sans MS"/>
            </a:endParaRPr>
          </a:p>
          <a:p>
            <a:pPr>
              <a:lnSpc>
                <a:spcPct val="150000"/>
              </a:lnSpc>
            </a:pPr>
            <a:r>
              <a:rPr lang="en-AU" sz="2800" b="0" i="0" noProof="0" dirty="0">
                <a:effectLst/>
                <a:latin typeface="Comic Sans MS" panose="030F0702030302020204" pitchFamily="66" charset="0"/>
              </a:rPr>
              <a:t>All things look to you, O Lord, to give them their food in due season: look in mercy on your people, and hear our prayer for those whose lives and possessions have been affected by natural disaster.</a:t>
            </a:r>
          </a:p>
          <a:p>
            <a:pPr>
              <a:lnSpc>
                <a:spcPct val="150000"/>
              </a:lnSpc>
            </a:pPr>
            <a:endParaRPr lang="en-AU" b="0" i="0" noProof="0" dirty="0">
              <a:effectLst/>
              <a:latin typeface="Comic Sans MS" panose="030F0702030302020204" pitchFamily="66" charset="0"/>
            </a:endParaRPr>
          </a:p>
          <a:p>
            <a:pPr>
              <a:lnSpc>
                <a:spcPct val="150000"/>
              </a:lnSpc>
            </a:pPr>
            <a:r>
              <a:rPr lang="en-AU" sz="2800" b="0" i="0" noProof="0" dirty="0">
                <a:effectLst/>
                <a:latin typeface="Comic Sans MS" panose="030F0702030302020204" pitchFamily="66" charset="0"/>
              </a:rPr>
              <a:t>We ask that all our first responders, volunteers and emergency service workers be given strength and care, rest and recuperation.</a:t>
            </a:r>
          </a:p>
        </p:txBody>
      </p:sp>
      <p:sp>
        <p:nvSpPr>
          <p:cNvPr id="9" name="Rectangle 8">
            <a:extLst>
              <a:ext uri="{FF2B5EF4-FFF2-40B4-BE49-F238E27FC236}">
                <a16:creationId xmlns:a16="http://schemas.microsoft.com/office/drawing/2014/main" id="{D2EB6709-7CD7-22DD-1191-4DC488E6E6FE}"/>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1523887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7D933-D317-3ED5-49BE-51EE52D1CAE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BE01B0C-E9D1-6E59-6203-17F7E8E04BA3}"/>
              </a:ext>
            </a:extLst>
          </p:cNvPr>
          <p:cNvSpPr txBox="1"/>
          <p:nvPr/>
        </p:nvSpPr>
        <p:spPr>
          <a:xfrm>
            <a:off x="228000" y="463469"/>
            <a:ext cx="11736000" cy="5606984"/>
          </a:xfrm>
          <a:prstGeom prst="rect">
            <a:avLst/>
          </a:prstGeom>
          <a:noFill/>
        </p:spPr>
        <p:txBody>
          <a:bodyPr wrap="square" lIns="91440" tIns="45720" rIns="91440" bIns="45720" anchor="t">
            <a:spAutoFit/>
          </a:bodyPr>
          <a:lstStyle/>
          <a:p>
            <a:pPr>
              <a:lnSpc>
                <a:spcPct val="150000"/>
              </a:lnSpc>
            </a:pPr>
            <a:r>
              <a:rPr lang="en-AU" sz="2800" b="0" i="0" noProof="0" dirty="0">
                <a:effectLst/>
                <a:latin typeface="Comic Sans MS" panose="030F0702030302020204" pitchFamily="66" charset="0"/>
              </a:rPr>
              <a:t>We uphold the vulnerable ones, children and animals, people living rough and in financial distress; that they be given courage and the appropriate support.</a:t>
            </a:r>
          </a:p>
          <a:p>
            <a:pPr>
              <a:lnSpc>
                <a:spcPct val="150000"/>
              </a:lnSpc>
            </a:pPr>
            <a:endParaRPr lang="en-AU" b="0" i="0" noProof="0" dirty="0">
              <a:effectLst/>
              <a:latin typeface="Comic Sans MS" panose="030F0702030302020204" pitchFamily="66" charset="0"/>
            </a:endParaRPr>
          </a:p>
          <a:p>
            <a:pPr>
              <a:lnSpc>
                <a:spcPct val="150000"/>
              </a:lnSpc>
            </a:pPr>
            <a:r>
              <a:rPr lang="en-AU" sz="2800" b="0" i="0" noProof="0" dirty="0">
                <a:effectLst/>
                <a:latin typeface="Comic Sans MS" panose="030F0702030302020204" pitchFamily="66" charset="0"/>
              </a:rPr>
              <a:t>Please empower community groups and organisations as they step up. Encourage neighbours as they look out for one another. Inspire communities to support and resource animal organisations as they offer sanctuary and care for displaced animals—domestic, farm and wild.</a:t>
            </a:r>
          </a:p>
        </p:txBody>
      </p:sp>
      <p:sp>
        <p:nvSpPr>
          <p:cNvPr id="9" name="Rectangle 8">
            <a:extLst>
              <a:ext uri="{FF2B5EF4-FFF2-40B4-BE49-F238E27FC236}">
                <a16:creationId xmlns:a16="http://schemas.microsoft.com/office/drawing/2014/main" id="{F188EF69-D951-74CD-BD4C-DFB4676AC857}"/>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3427608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466F7-D5DA-CBE1-6D05-2317AB4D6B6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D204A29-FB9D-5BB9-6336-10EBB6DABD81}"/>
              </a:ext>
            </a:extLst>
          </p:cNvPr>
          <p:cNvSpPr txBox="1"/>
          <p:nvPr/>
        </p:nvSpPr>
        <p:spPr>
          <a:xfrm>
            <a:off x="228000" y="296163"/>
            <a:ext cx="11736000" cy="6253315"/>
          </a:xfrm>
          <a:prstGeom prst="rect">
            <a:avLst/>
          </a:prstGeom>
          <a:noFill/>
        </p:spPr>
        <p:txBody>
          <a:bodyPr wrap="square" lIns="91440" tIns="45720" rIns="91440" bIns="45720" anchor="t">
            <a:spAutoFit/>
          </a:bodyPr>
          <a:lstStyle/>
          <a:p>
            <a:pPr>
              <a:lnSpc>
                <a:spcPct val="150000"/>
              </a:lnSpc>
            </a:pPr>
            <a:r>
              <a:rPr lang="en-AU" sz="2800" noProof="0" dirty="0">
                <a:latin typeface="Comic Sans MS" panose="030F0702030302020204" pitchFamily="66" charset="0"/>
              </a:rPr>
              <a:t>Give courage to all who work in ongoing trauma recovery; support workers, doctors, nurses, social workers, psychologists, veterinarians, counselling services, chaplains, clergy and local ministers. May they be enabled to sustain good self-care practices, access resources, find strength and resilience, peace and rest.</a:t>
            </a:r>
          </a:p>
          <a:p>
            <a:pPr>
              <a:lnSpc>
                <a:spcPct val="150000"/>
              </a:lnSpc>
            </a:pPr>
            <a:endParaRPr lang="en-AU"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May all who suffer survivor guilt, be compassionate towards themselves and find grace in you. Holy Spirit please gently lead their energy into prayer, loving service and gratitude, so they can experience and share peace.   </a:t>
            </a:r>
          </a:p>
        </p:txBody>
      </p:sp>
      <p:sp>
        <p:nvSpPr>
          <p:cNvPr id="9" name="Rectangle 8">
            <a:extLst>
              <a:ext uri="{FF2B5EF4-FFF2-40B4-BE49-F238E27FC236}">
                <a16:creationId xmlns:a16="http://schemas.microsoft.com/office/drawing/2014/main" id="{9280D226-4F97-EC2B-C622-98DD70C69F46}"/>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873241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6BE23-A886-3149-D7A6-33D85457983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9D95BA-FB9A-8E25-BC8F-555352010663}"/>
              </a:ext>
            </a:extLst>
          </p:cNvPr>
          <p:cNvSpPr txBox="1"/>
          <p:nvPr/>
        </p:nvSpPr>
        <p:spPr>
          <a:xfrm>
            <a:off x="228000" y="581803"/>
            <a:ext cx="11736000" cy="4314323"/>
          </a:xfrm>
          <a:prstGeom prst="rect">
            <a:avLst/>
          </a:prstGeom>
          <a:noFill/>
        </p:spPr>
        <p:txBody>
          <a:bodyPr wrap="square" lIns="91440" tIns="45720" rIns="91440" bIns="45720" anchor="t">
            <a:spAutoFit/>
          </a:bodyPr>
          <a:lstStyle/>
          <a:p>
            <a:pPr>
              <a:lnSpc>
                <a:spcPct val="150000"/>
              </a:lnSpc>
            </a:pPr>
            <a:r>
              <a:rPr lang="en-AU" sz="2800" noProof="0" dirty="0">
                <a:latin typeface="Comic Sans MS" panose="030F0702030302020204" pitchFamily="66" charset="0"/>
              </a:rPr>
              <a:t>We entrust the rebuilding efforts into your care Lord. May the resources needed become available, the trades people offering their skills be honest and diligent.</a:t>
            </a:r>
          </a:p>
          <a:p>
            <a:pPr>
              <a:lnSpc>
                <a:spcPct val="150000"/>
              </a:lnSpc>
            </a:pPr>
            <a:endParaRPr lang="en-AU"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We hold before you Lord, local council and governments especially politicians and leaders as they represent people and places. Give them inspiration, wisdom and discernment.</a:t>
            </a:r>
          </a:p>
        </p:txBody>
      </p:sp>
      <p:sp>
        <p:nvSpPr>
          <p:cNvPr id="9" name="Rectangle 8">
            <a:extLst>
              <a:ext uri="{FF2B5EF4-FFF2-40B4-BE49-F238E27FC236}">
                <a16:creationId xmlns:a16="http://schemas.microsoft.com/office/drawing/2014/main" id="{58DD6058-52D1-5FAC-C0F4-C85BBD903F5A}"/>
              </a:ext>
            </a:extLst>
          </p:cNvPr>
          <p:cNvSpPr/>
          <p:nvPr/>
        </p:nvSpPr>
        <p:spPr>
          <a:xfrm>
            <a:off x="8362940" y="6349423"/>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7244005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547F-32CD-87BE-0324-D4BE0D84827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414CAA-9399-3EAB-B38A-C0ADCCB4953C}"/>
              </a:ext>
            </a:extLst>
          </p:cNvPr>
          <p:cNvSpPr txBox="1"/>
          <p:nvPr/>
        </p:nvSpPr>
        <p:spPr>
          <a:xfrm>
            <a:off x="228000" y="571544"/>
            <a:ext cx="11736000" cy="436048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noProof="0" dirty="0">
                <a:latin typeface="Comic Sans MS" panose="030F0702030302020204" pitchFamily="66" charset="0"/>
              </a:rPr>
              <a:t>In your mercy restore your creation and heal our lands, air and waterways, regenerate all that has been destroyed and inspire people to help with that new growth and restoration.</a:t>
            </a:r>
          </a:p>
          <a:p>
            <a:pPr>
              <a:lnSpc>
                <a:spcPct val="150000"/>
              </a:lnSpc>
            </a:pPr>
            <a:endParaRPr lang="en-AU" noProof="0" dirty="0">
              <a:latin typeface="Comic Sans MS" panose="030F0702030302020204" pitchFamily="66" charset="0"/>
            </a:endParaRPr>
          </a:p>
          <a:p>
            <a:pPr>
              <a:lnSpc>
                <a:spcPct val="150000"/>
              </a:lnSpc>
            </a:pPr>
            <a:r>
              <a:rPr lang="en-AU" sz="2800" noProof="0" dirty="0">
                <a:latin typeface="Comic Sans MS" panose="030F0702030302020204" pitchFamily="66" charset="0"/>
              </a:rPr>
              <a:t>So guide and bless your people, that we may enjoy the fruits of the earth and give you thanks with grateful hearts, through our Lord Jesus Christ. </a:t>
            </a:r>
            <a:r>
              <a:rPr lang="en-AU" sz="2800" b="1" noProof="0" dirty="0">
                <a:latin typeface="Comic Sans MS" panose="030F0702030302020204" pitchFamily="66" charset="0"/>
              </a:rPr>
              <a:t>Amen.</a:t>
            </a:r>
          </a:p>
        </p:txBody>
      </p:sp>
    </p:spTree>
    <p:extLst>
      <p:ext uri="{BB962C8B-B14F-4D97-AF65-F5344CB8AC3E}">
        <p14:creationId xmlns:p14="http://schemas.microsoft.com/office/powerpoint/2010/main" val="3032060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389" y="0"/>
            <a:ext cx="11672046" cy="938043"/>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r>
              <a:rPr lang="en-AU" sz="2800" noProof="0" dirty="0">
                <a:latin typeface="Comic Sans MS"/>
              </a:rPr>
              <a:t>Let us pray together the prayer which Jesus gave us saying:</a:t>
            </a:r>
          </a:p>
          <a:p>
            <a:pPr>
              <a:lnSpc>
                <a:spcPct val="150000"/>
              </a:lnSpc>
              <a:buNone/>
            </a:pPr>
            <a:endParaRPr lang="en-AU" sz="2800" i="1" noProof="0" dirty="0">
              <a:latin typeface="Comic Sans MS" panose="030F0702030302020204" pitchFamily="66" charset="0"/>
            </a:endParaRPr>
          </a:p>
          <a:p>
            <a:pPr>
              <a:lnSpc>
                <a:spcPct val="150000"/>
              </a:lnSpc>
              <a:buNone/>
            </a:pPr>
            <a:endParaRPr lang="en-AU" sz="2800" noProof="0" dirty="0">
              <a:solidFill>
                <a:srgbClr val="E3960B"/>
              </a:solidFill>
              <a:latin typeface="Comic Sans MS" panose="030F0702030302020204" pitchFamily="66" charset="0"/>
            </a:endParaRPr>
          </a:p>
        </p:txBody>
      </p:sp>
      <p:sp>
        <p:nvSpPr>
          <p:cNvPr id="4" name="TextBox 1">
            <a:extLst>
              <a:ext uri="{FF2B5EF4-FFF2-40B4-BE49-F238E27FC236}">
                <a16:creationId xmlns:a16="http://schemas.microsoft.com/office/drawing/2014/main" id="{E3AC7C2D-ED3C-F20D-CEEA-33EC135A306F}"/>
              </a:ext>
            </a:extLst>
          </p:cNvPr>
          <p:cNvSpPr txBox="1"/>
          <p:nvPr/>
        </p:nvSpPr>
        <p:spPr>
          <a:xfrm>
            <a:off x="592038" y="816446"/>
            <a:ext cx="11052748" cy="583659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AU" sz="2800" b="1" noProof="0" dirty="0">
                <a:solidFill>
                  <a:srgbClr val="00B050"/>
                </a:solidFill>
                <a:latin typeface="Comic Sans MS"/>
                <a:cs typeface="Segoe UI"/>
              </a:rPr>
              <a:t>All: </a:t>
            </a:r>
            <a:r>
              <a:rPr lang="en-AU" sz="2800" b="1" noProof="0" dirty="0">
                <a:latin typeface="Comic Sans MS"/>
                <a:cs typeface="Segoe UI"/>
              </a:rPr>
              <a:t>Our Father in heaven,</a:t>
            </a:r>
            <a:r>
              <a:rPr lang="en-AU" sz="2800" noProof="0" dirty="0">
                <a:latin typeface="Comic Sans MS"/>
                <a:cs typeface="Segoe UI"/>
              </a:rPr>
              <a:t> </a:t>
            </a:r>
            <a:r>
              <a:rPr lang="en-AU" sz="2800" b="1" noProof="0" dirty="0">
                <a:latin typeface="Comic Sans MS"/>
                <a:cs typeface="Segoe UI"/>
              </a:rPr>
              <a:t>hallowed be your name,</a:t>
            </a:r>
            <a:r>
              <a:rPr lang="en-AU" sz="2800" noProof="0" dirty="0">
                <a:latin typeface="Comic Sans MS"/>
                <a:cs typeface="Segoe UI"/>
              </a:rPr>
              <a:t> </a:t>
            </a:r>
          </a:p>
          <a:p>
            <a:pPr>
              <a:lnSpc>
                <a:spcPct val="150000"/>
              </a:lnSpc>
            </a:pPr>
            <a:r>
              <a:rPr lang="en-AU" sz="2800" b="1" noProof="0" dirty="0">
                <a:latin typeface="Comic Sans MS"/>
                <a:cs typeface="Segoe UI"/>
              </a:rPr>
              <a:t>your kingdom come, your will be done,</a:t>
            </a:r>
            <a:r>
              <a:rPr lang="en-AU" sz="2800" noProof="0" dirty="0">
                <a:latin typeface="Comic Sans MS"/>
                <a:cs typeface="Segoe UI"/>
              </a:rPr>
              <a:t> </a:t>
            </a:r>
            <a:r>
              <a:rPr lang="en-AU" sz="2800" b="1" noProof="0" dirty="0">
                <a:latin typeface="Comic Sans MS"/>
                <a:cs typeface="Segoe UI"/>
              </a:rPr>
              <a:t>on earth as in heaven.</a:t>
            </a:r>
            <a:r>
              <a:rPr lang="en-AU" sz="2800" noProof="0" dirty="0">
                <a:latin typeface="Comic Sans MS"/>
                <a:cs typeface="Segoe UI"/>
              </a:rPr>
              <a:t> </a:t>
            </a:r>
          </a:p>
          <a:p>
            <a:pPr>
              <a:lnSpc>
                <a:spcPct val="150000"/>
              </a:lnSpc>
            </a:pPr>
            <a:r>
              <a:rPr lang="en-AU" sz="2800" b="1" noProof="0" dirty="0">
                <a:latin typeface="Comic Sans MS"/>
                <a:cs typeface="Segoe UI"/>
              </a:rPr>
              <a:t>Give us today our daily bread.</a:t>
            </a:r>
            <a:r>
              <a:rPr lang="en-AU" sz="2800" noProof="0" dirty="0">
                <a:latin typeface="Comic Sans MS"/>
                <a:cs typeface="Segoe UI"/>
              </a:rPr>
              <a:t> </a:t>
            </a:r>
          </a:p>
          <a:p>
            <a:pPr>
              <a:lnSpc>
                <a:spcPct val="150000"/>
              </a:lnSpc>
            </a:pPr>
            <a:r>
              <a:rPr lang="en-AU" sz="2800" b="1" noProof="0" dirty="0">
                <a:latin typeface="Comic Sans MS"/>
                <a:cs typeface="Segoe UI"/>
              </a:rPr>
              <a:t>Forgive us our sins </a:t>
            </a:r>
            <a:endParaRPr lang="en-AU" sz="2800" noProof="0" dirty="0">
              <a:latin typeface="Comic Sans MS"/>
              <a:cs typeface="Segoe UI"/>
            </a:endParaRPr>
          </a:p>
          <a:p>
            <a:pPr>
              <a:lnSpc>
                <a:spcPct val="150000"/>
              </a:lnSpc>
            </a:pPr>
            <a:r>
              <a:rPr lang="en-AU" sz="2800" b="1" noProof="0" dirty="0">
                <a:latin typeface="Comic Sans MS"/>
                <a:cs typeface="Segoe UI"/>
              </a:rPr>
              <a:t>	as we forgive those who sin against us.</a:t>
            </a:r>
            <a:r>
              <a:rPr lang="en-AU" sz="2800" noProof="0" dirty="0">
                <a:latin typeface="Comic Sans MS"/>
                <a:cs typeface="Segoe UI"/>
              </a:rPr>
              <a:t> </a:t>
            </a:r>
          </a:p>
          <a:p>
            <a:pPr>
              <a:lnSpc>
                <a:spcPct val="150000"/>
              </a:lnSpc>
            </a:pPr>
            <a:r>
              <a:rPr lang="en-AU" sz="2800" b="1" noProof="0" dirty="0">
                <a:latin typeface="Comic Sans MS"/>
                <a:cs typeface="Segoe UI"/>
              </a:rPr>
              <a:t>Save us from the time of trial and deliver us from evil.</a:t>
            </a:r>
            <a:r>
              <a:rPr lang="en-AU" sz="2800" noProof="0" dirty="0">
                <a:latin typeface="Comic Sans MS"/>
                <a:cs typeface="Segoe UI"/>
              </a:rPr>
              <a:t> </a:t>
            </a:r>
          </a:p>
          <a:p>
            <a:pPr>
              <a:lnSpc>
                <a:spcPct val="150000"/>
              </a:lnSpc>
            </a:pPr>
            <a:r>
              <a:rPr lang="en-AU" sz="2800" b="1" noProof="0" dirty="0">
                <a:latin typeface="Comic Sans MS"/>
                <a:cs typeface="Segoe UI"/>
              </a:rPr>
              <a:t>For the kingdom, the power, and the glory are yours </a:t>
            </a:r>
            <a:endParaRPr lang="en-AU" sz="2800" noProof="0" dirty="0">
              <a:latin typeface="Comic Sans MS"/>
              <a:cs typeface="Segoe UI"/>
            </a:endParaRPr>
          </a:p>
          <a:p>
            <a:pPr>
              <a:lnSpc>
                <a:spcPct val="150000"/>
              </a:lnSpc>
            </a:pPr>
            <a:r>
              <a:rPr lang="en-AU" sz="2800" b="1" noProof="0" dirty="0">
                <a:latin typeface="Comic Sans MS"/>
                <a:cs typeface="Segoe UI"/>
              </a:rPr>
              <a:t>now and for ever. </a:t>
            </a:r>
            <a:endParaRPr lang="en-AU" sz="2800" noProof="0" dirty="0">
              <a:latin typeface="Comic Sans MS"/>
              <a:cs typeface="Segoe UI"/>
            </a:endParaRPr>
          </a:p>
          <a:p>
            <a:pPr>
              <a:lnSpc>
                <a:spcPct val="150000"/>
              </a:lnSpc>
            </a:pPr>
            <a:r>
              <a:rPr lang="en-AU" sz="2800" b="1" noProof="0" dirty="0">
                <a:latin typeface="Comic Sans MS"/>
                <a:cs typeface="Segoe UI"/>
              </a:rPr>
              <a:t>Amen.</a:t>
            </a:r>
            <a:endParaRPr lang="en-AU" sz="2800" noProof="0" dirty="0">
              <a:cs typeface="Times New Roman"/>
            </a:endParaRPr>
          </a:p>
        </p:txBody>
      </p:sp>
    </p:spTree>
    <p:extLst>
      <p:ext uri="{BB962C8B-B14F-4D97-AF65-F5344CB8AC3E}">
        <p14:creationId xmlns:p14="http://schemas.microsoft.com/office/powerpoint/2010/main" val="27603784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81678" y="254854"/>
            <a:ext cx="7228642" cy="830997"/>
          </a:xfrm>
          <a:prstGeom prst="rect">
            <a:avLst/>
          </a:prstGeom>
          <a:noFill/>
        </p:spPr>
        <p:txBody>
          <a:bodyPr wrap="square" lIns="91440" tIns="45720" rIns="91440" bIns="45720" rtlCol="0" anchor="t">
            <a:spAutoFit/>
          </a:bodyPr>
          <a:lstStyle/>
          <a:p>
            <a:pPr algn="ctr"/>
            <a:r>
              <a:rPr lang="en-AU" sz="4800" b="1" noProof="0" dirty="0">
                <a:solidFill>
                  <a:srgbClr val="00B050"/>
                </a:solidFill>
                <a:latin typeface="Comic Sans MS"/>
              </a:rPr>
              <a:t>Devotions</a:t>
            </a:r>
          </a:p>
        </p:txBody>
      </p:sp>
      <p:pic>
        <p:nvPicPr>
          <p:cNvPr id="5" name="Picture 4">
            <a:extLst>
              <a:ext uri="{FF2B5EF4-FFF2-40B4-BE49-F238E27FC236}">
                <a16:creationId xmlns:a16="http://schemas.microsoft.com/office/drawing/2014/main" id="{38BE4299-2ADC-39A8-E319-3B07C2081AE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55218" y="1395412"/>
            <a:ext cx="4881563" cy="4881563"/>
          </a:xfrm>
          <a:prstGeom prst="rect">
            <a:avLst/>
          </a:prstGeom>
        </p:spPr>
      </p:pic>
    </p:spTree>
    <p:extLst>
      <p:ext uri="{BB962C8B-B14F-4D97-AF65-F5344CB8AC3E}">
        <p14:creationId xmlns:p14="http://schemas.microsoft.com/office/powerpoint/2010/main" val="261024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DF24873-4785-2D0E-DDBA-0CB9A34494C7}"/>
              </a:ext>
            </a:extLst>
          </p:cNvPr>
          <p:cNvSpPr>
            <a:spLocks noGrp="1"/>
          </p:cNvSpPr>
          <p:nvPr>
            <p:ph type="sldNum" sz="quarter" idx="12"/>
          </p:nvPr>
        </p:nvSpPr>
        <p:spPr/>
        <p:txBody>
          <a:bodyPr/>
          <a:lstStyle/>
          <a:p>
            <a:fld id="{D6BAAE04-8869-45BD-9FC4-571BC1F4B92A}" type="slidenum">
              <a:rPr lang="en-AU" noProof="0" smtClean="0"/>
              <a:t>5</a:t>
            </a:fld>
            <a:endParaRPr lang="en-AU" noProof="0" dirty="0"/>
          </a:p>
        </p:txBody>
      </p:sp>
      <p:sp>
        <p:nvSpPr>
          <p:cNvPr id="3" name="TextBox 2">
            <a:extLst>
              <a:ext uri="{FF2B5EF4-FFF2-40B4-BE49-F238E27FC236}">
                <a16:creationId xmlns:a16="http://schemas.microsoft.com/office/drawing/2014/main" id="{CBC8BBD3-BD91-373C-942F-D704DA4BC69B}"/>
              </a:ext>
            </a:extLst>
          </p:cNvPr>
          <p:cNvSpPr txBox="1"/>
          <p:nvPr/>
        </p:nvSpPr>
        <p:spPr>
          <a:xfrm>
            <a:off x="668469" y="1397760"/>
            <a:ext cx="10855058" cy="3892861"/>
          </a:xfrm>
          <a:prstGeom prst="rect">
            <a:avLst/>
          </a:prstGeom>
          <a:noFill/>
        </p:spPr>
        <p:txBody>
          <a:bodyPr wrap="square" lIns="91440" tIns="45720" rIns="91440" bIns="45720" rtlCol="0" anchor="t">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As we come into worship let’s take a few deep breaths, </a:t>
            </a:r>
          </a:p>
          <a:p>
            <a:pPr>
              <a:lnSpc>
                <a:spcPct val="150000"/>
              </a:lnSpc>
            </a:pPr>
            <a:r>
              <a:rPr lang="en-AU" sz="2800" noProof="0" dirty="0">
                <a:latin typeface="Comic Sans MS"/>
              </a:rPr>
              <a:t>Let go of anything that isn’t serving us,</a:t>
            </a:r>
          </a:p>
          <a:p>
            <a:pPr>
              <a:lnSpc>
                <a:spcPct val="150000"/>
              </a:lnSpc>
            </a:pPr>
            <a:r>
              <a:rPr lang="en-AU" sz="2800" noProof="0" dirty="0">
                <a:latin typeface="Comic Sans MS"/>
              </a:rPr>
              <a:t>And become aware of God’s presence here with us.</a:t>
            </a:r>
          </a:p>
          <a:p>
            <a:pPr>
              <a:lnSpc>
                <a:spcPct val="150000"/>
              </a:lnSpc>
            </a:pPr>
            <a:endParaRPr lang="en-AU" sz="2800" b="1" noProof="0" dirty="0">
              <a:latin typeface="Comic Sans MS"/>
            </a:endParaRPr>
          </a:p>
          <a:p>
            <a:pPr>
              <a:lnSpc>
                <a:spcPct val="150000"/>
              </a:lnSpc>
            </a:pPr>
            <a:r>
              <a:rPr lang="en-AU" sz="2800" b="1" noProof="0" dirty="0">
                <a:solidFill>
                  <a:srgbClr val="00B050"/>
                </a:solidFill>
                <a:latin typeface="Comic Sans MS"/>
              </a:rPr>
              <a:t>Opening Music: </a:t>
            </a:r>
            <a:r>
              <a:rPr lang="en-AU" sz="2400" noProof="0" dirty="0">
                <a:solidFill>
                  <a:srgbClr val="00B050"/>
                </a:solidFill>
                <a:ea typeface="+mn-lt"/>
                <a:cs typeface="+mn-lt"/>
              </a:rPr>
              <a:t>https://www.youtube.com/watch?v=rfbzUdlw4N0</a:t>
            </a:r>
          </a:p>
          <a:p>
            <a:pPr>
              <a:lnSpc>
                <a:spcPct val="150000"/>
              </a:lnSpc>
            </a:pPr>
            <a:endParaRPr lang="en-AU" sz="2800" noProof="0" dirty="0">
              <a:solidFill>
                <a:srgbClr val="00B050"/>
              </a:solidFill>
              <a:ea typeface="+mn-lt"/>
              <a:cs typeface="+mn-lt"/>
            </a:endParaRPr>
          </a:p>
        </p:txBody>
      </p:sp>
      <p:sp>
        <p:nvSpPr>
          <p:cNvPr id="4" name="TextBox 3">
            <a:extLst>
              <a:ext uri="{FF2B5EF4-FFF2-40B4-BE49-F238E27FC236}">
                <a16:creationId xmlns:a16="http://schemas.microsoft.com/office/drawing/2014/main" id="{20A4604A-2188-1C0D-BBEB-EA15C073EEA2}"/>
              </a:ext>
            </a:extLst>
          </p:cNvPr>
          <p:cNvSpPr txBox="1"/>
          <p:nvPr/>
        </p:nvSpPr>
        <p:spPr>
          <a:xfrm>
            <a:off x="4898067" y="486145"/>
            <a:ext cx="2395863" cy="584775"/>
          </a:xfrm>
          <a:prstGeom prst="rect">
            <a:avLst/>
          </a:prstGeom>
          <a:noFill/>
        </p:spPr>
        <p:txBody>
          <a:bodyPr wrap="square" rtlCol="0">
            <a:spAutoFit/>
          </a:bodyPr>
          <a:lstStyle/>
          <a:p>
            <a:r>
              <a:rPr lang="en-AU" sz="3200" b="1" noProof="0" dirty="0">
                <a:solidFill>
                  <a:srgbClr val="00B050"/>
                </a:solidFill>
                <a:latin typeface="Comic Sans MS" panose="030F0902030302020204" pitchFamily="66" charset="0"/>
              </a:rPr>
              <a:t>Invitation</a:t>
            </a:r>
          </a:p>
        </p:txBody>
      </p:sp>
    </p:spTree>
    <p:extLst>
      <p:ext uri="{BB962C8B-B14F-4D97-AF65-F5344CB8AC3E}">
        <p14:creationId xmlns:p14="http://schemas.microsoft.com/office/powerpoint/2010/main" val="237520459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A0B9F-82CC-6843-A9EA-538DE940DD4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955AEDE-F83D-D533-F63E-0B8689FDA8A7}"/>
              </a:ext>
            </a:extLst>
          </p:cNvPr>
          <p:cNvSpPr>
            <a:spLocks noGrp="1"/>
          </p:cNvSpPr>
          <p:nvPr>
            <p:ph type="sldNum" sz="quarter" idx="12"/>
          </p:nvPr>
        </p:nvSpPr>
        <p:spPr/>
        <p:txBody>
          <a:bodyPr/>
          <a:lstStyle/>
          <a:p>
            <a:fld id="{D6BAAE04-8869-45BD-9FC4-571BC1F4B92A}" type="slidenum">
              <a:rPr lang="en-AU" noProof="0" smtClean="0"/>
              <a:t>50</a:t>
            </a:fld>
            <a:endParaRPr lang="en-AU" noProof="0" dirty="0"/>
          </a:p>
        </p:txBody>
      </p:sp>
      <p:sp>
        <p:nvSpPr>
          <p:cNvPr id="4" name="TextBox 3">
            <a:extLst>
              <a:ext uri="{FF2B5EF4-FFF2-40B4-BE49-F238E27FC236}">
                <a16:creationId xmlns:a16="http://schemas.microsoft.com/office/drawing/2014/main" id="{E2407B10-56AA-7AD5-C331-9018BFE2CFB7}"/>
              </a:ext>
            </a:extLst>
          </p:cNvPr>
          <p:cNvSpPr txBox="1"/>
          <p:nvPr/>
        </p:nvSpPr>
        <p:spPr>
          <a:xfrm>
            <a:off x="2332796" y="157352"/>
            <a:ext cx="7526419" cy="584775"/>
          </a:xfrm>
          <a:prstGeom prst="rect">
            <a:avLst/>
          </a:prstGeom>
          <a:noFill/>
        </p:spPr>
        <p:txBody>
          <a:bodyPr wrap="none" lIns="91440" tIns="45720" rIns="91440" bIns="45720" rtlCol="0" anchor="t">
            <a:spAutoFit/>
          </a:bodyPr>
          <a:lstStyle/>
          <a:p>
            <a:pPr algn="ctr"/>
            <a:r>
              <a:rPr lang="en-AU" sz="3200" b="1" noProof="0" dirty="0">
                <a:solidFill>
                  <a:srgbClr val="00B050"/>
                </a:solidFill>
                <a:latin typeface="Comic Sans MS"/>
              </a:rPr>
              <a:t>Hermit Wisdom - Sergius’ Teachings</a:t>
            </a:r>
          </a:p>
        </p:txBody>
      </p:sp>
      <p:sp>
        <p:nvSpPr>
          <p:cNvPr id="6" name="TextBox 5">
            <a:extLst>
              <a:ext uri="{FF2B5EF4-FFF2-40B4-BE49-F238E27FC236}">
                <a16:creationId xmlns:a16="http://schemas.microsoft.com/office/drawing/2014/main" id="{55DE00F5-F62A-CD47-C38B-D9EA31FBD82E}"/>
              </a:ext>
            </a:extLst>
          </p:cNvPr>
          <p:cNvSpPr txBox="1"/>
          <p:nvPr/>
        </p:nvSpPr>
        <p:spPr>
          <a:xfrm>
            <a:off x="246000" y="959012"/>
            <a:ext cx="11700000" cy="5741636"/>
          </a:xfrm>
          <a:prstGeom prst="rect">
            <a:avLst/>
          </a:prstGeom>
          <a:noFill/>
        </p:spPr>
        <p:txBody>
          <a:bodyPr wrap="square">
            <a:spAutoFit/>
          </a:bodyPr>
          <a:lstStyle/>
          <a:p>
            <a:pPr marL="0" marR="0" indent="0" algn="l">
              <a:lnSpc>
                <a:spcPct val="125000"/>
              </a:lnSpc>
              <a:spcAft>
                <a:spcPts val="1500"/>
              </a:spcAft>
              <a:buNone/>
            </a:pPr>
            <a:r>
              <a:rPr lang="en-AU" sz="2800" b="0" i="0" noProof="0" dirty="0">
                <a:effectLst/>
                <a:latin typeface="Comic Sans MS" panose="030F0702030302020204" pitchFamily="66" charset="0"/>
              </a:rPr>
              <a:t>Sergius’ community at Holy Trinity served as a model for secluded ascetic life in organised communities outside towns and cities.</a:t>
            </a:r>
          </a:p>
          <a:p>
            <a:pPr marL="0" marR="0" indent="0" algn="l">
              <a:lnSpc>
                <a:spcPct val="125000"/>
              </a:lnSpc>
              <a:spcAft>
                <a:spcPts val="1500"/>
              </a:spcAft>
              <a:buNone/>
            </a:pPr>
            <a:endParaRPr lang="en-AU" sz="1200" b="0" i="0" noProof="0" dirty="0">
              <a:effectLst/>
              <a:latin typeface="Comic Sans MS" panose="030F0702030302020204" pitchFamily="66" charset="0"/>
            </a:endParaRPr>
          </a:p>
          <a:p>
            <a:pPr marL="0" marR="0" indent="0" algn="l">
              <a:lnSpc>
                <a:spcPct val="125000"/>
              </a:lnSpc>
              <a:spcAft>
                <a:spcPts val="1500"/>
              </a:spcAft>
              <a:buNone/>
            </a:pPr>
            <a:r>
              <a:rPr lang="en-AU" sz="2800" b="0" i="0" noProof="0" dirty="0">
                <a:effectLst/>
                <a:latin typeface="Comic Sans MS" panose="030F0702030302020204" pitchFamily="66" charset="0"/>
              </a:rPr>
              <a:t>He was committed to poverty and to sincerity.</a:t>
            </a:r>
          </a:p>
          <a:p>
            <a:pPr marL="0" marR="0" indent="0" algn="l">
              <a:lnSpc>
                <a:spcPct val="125000"/>
              </a:lnSpc>
              <a:spcAft>
                <a:spcPts val="1500"/>
              </a:spcAft>
              <a:buNone/>
            </a:pPr>
            <a:endParaRPr lang="en-AU" sz="1200" b="0" i="0" noProof="0" dirty="0">
              <a:effectLst/>
              <a:latin typeface="Comic Sans MS" panose="030F0702030302020204" pitchFamily="66" charset="0"/>
            </a:endParaRPr>
          </a:p>
          <a:p>
            <a:pPr marL="0" marR="0" indent="0" algn="l">
              <a:lnSpc>
                <a:spcPct val="125000"/>
              </a:lnSpc>
              <a:spcAft>
                <a:spcPts val="1500"/>
              </a:spcAft>
              <a:buNone/>
            </a:pPr>
            <a:r>
              <a:rPr lang="en-AU" sz="2800" b="0" i="0" noProof="0" dirty="0">
                <a:effectLst/>
                <a:latin typeface="Comic Sans MS" panose="030F0702030302020204" pitchFamily="66" charset="0"/>
              </a:rPr>
              <a:t>He led by example, giving help to all who sought it, establishing monastery schools and teaching farmers better methods of farming.</a:t>
            </a:r>
          </a:p>
          <a:p>
            <a:pPr marL="0" marR="0" indent="0" algn="l">
              <a:lnSpc>
                <a:spcPct val="125000"/>
              </a:lnSpc>
              <a:spcAft>
                <a:spcPts val="1500"/>
              </a:spcAft>
              <a:buNone/>
            </a:pPr>
            <a:endParaRPr lang="en-AU" sz="1200" b="0" i="0" noProof="0" dirty="0">
              <a:effectLst/>
              <a:latin typeface="Comic Sans MS" panose="030F0702030302020204" pitchFamily="66" charset="0"/>
            </a:endParaRPr>
          </a:p>
          <a:p>
            <a:pPr marL="0" marR="0" indent="0" algn="l">
              <a:lnSpc>
                <a:spcPct val="125000"/>
              </a:lnSpc>
              <a:spcAft>
                <a:spcPts val="1500"/>
              </a:spcAft>
              <a:buNone/>
            </a:pPr>
            <a:r>
              <a:rPr lang="en-AU" sz="2800" b="0" i="0" noProof="0" dirty="0">
                <a:effectLst/>
                <a:latin typeface="Comic Sans MS" panose="030F0702030302020204" pitchFamily="66" charset="0"/>
              </a:rPr>
              <a:t>He combined detachment from the world with sacrificial service for the common good. </a:t>
            </a:r>
          </a:p>
        </p:txBody>
      </p:sp>
    </p:spTree>
    <p:extLst>
      <p:ext uri="{BB962C8B-B14F-4D97-AF65-F5344CB8AC3E}">
        <p14:creationId xmlns:p14="http://schemas.microsoft.com/office/powerpoint/2010/main" val="28584487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666A7-0A85-802A-B925-A8845275A56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D5814EE-38F3-2A2C-AF3C-047CAEE12D02}"/>
              </a:ext>
            </a:extLst>
          </p:cNvPr>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5" name="TextBox 4">
            <a:extLst>
              <a:ext uri="{FF2B5EF4-FFF2-40B4-BE49-F238E27FC236}">
                <a16:creationId xmlns:a16="http://schemas.microsoft.com/office/drawing/2014/main" id="{CEE1CD7F-490F-95B6-A0DF-71EF53B79AC8}"/>
              </a:ext>
            </a:extLst>
          </p:cNvPr>
          <p:cNvSpPr txBox="1"/>
          <p:nvPr/>
        </p:nvSpPr>
        <p:spPr>
          <a:xfrm>
            <a:off x="438327" y="758591"/>
            <a:ext cx="6580912" cy="58378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cs typeface="Segoe UI"/>
              </a:rPr>
              <a:t>Leader: </a:t>
            </a:r>
            <a:r>
              <a:rPr lang="en-AU" sz="2800" noProof="0" dirty="0">
                <a:solidFill>
                  <a:srgbClr val="E68422"/>
                </a:solidFill>
                <a:latin typeface="Comic Sans MS"/>
                <a:cs typeface="Segoe UI"/>
              </a:rPr>
              <a:t>​</a:t>
            </a:r>
            <a:r>
              <a:rPr lang="en-AU" sz="2800" noProof="0" dirty="0">
                <a:latin typeface="Comic Sans MS"/>
                <a:cs typeface="Segoe UI"/>
              </a:rPr>
              <a:t>As we enter a few minutes of silence together, you are invited to pray the prayer of adoration on the next slide and/or spend this time in contemplation. ​</a:t>
            </a:r>
          </a:p>
          <a:p>
            <a:pPr>
              <a:lnSpc>
                <a:spcPct val="150000"/>
              </a:lnSpc>
            </a:pPr>
            <a:r>
              <a:rPr lang="en-AU" sz="2800" noProof="0" dirty="0">
                <a:latin typeface="Comic Sans MS"/>
                <a:cs typeface="Segoe UI"/>
              </a:rPr>
              <a:t>The Spiritual Communion prayer follows on the slide after that. </a:t>
            </a:r>
          </a:p>
          <a:p>
            <a:pPr>
              <a:lnSpc>
                <a:spcPct val="150000"/>
              </a:lnSpc>
            </a:pPr>
            <a:r>
              <a:rPr lang="en-AU" sz="2800" noProof="0" dirty="0">
                <a:latin typeface="Comic Sans MS"/>
                <a:cs typeface="Segoe UI"/>
              </a:rPr>
              <a:t>Let us be still.</a:t>
            </a:r>
          </a:p>
          <a:p>
            <a:pPr>
              <a:lnSpc>
                <a:spcPct val="150000"/>
              </a:lnSpc>
            </a:pPr>
            <a:r>
              <a:rPr lang="en-AU" sz="2800" noProof="0" dirty="0">
                <a:solidFill>
                  <a:srgbClr val="00B050"/>
                </a:solidFill>
                <a:latin typeface="Comic Sans MS"/>
                <a:cs typeface="Segoe UI"/>
              </a:rPr>
              <a:t>Leader and Cantor Mute.</a:t>
            </a:r>
          </a:p>
        </p:txBody>
      </p:sp>
      <p:pic>
        <p:nvPicPr>
          <p:cNvPr id="8" name="Picture 7" descr="A statue of a person sitting on a stone&#10;&#10;AI-generated content may be incorrect.">
            <a:extLst>
              <a:ext uri="{FF2B5EF4-FFF2-40B4-BE49-F238E27FC236}">
                <a16:creationId xmlns:a16="http://schemas.microsoft.com/office/drawing/2014/main" id="{1847C532-1812-0CC2-7CAB-AB6DDCB00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007" y="1158701"/>
            <a:ext cx="4268694" cy="4268694"/>
          </a:xfrm>
          <a:prstGeom prst="rect">
            <a:avLst/>
          </a:prstGeom>
        </p:spPr>
      </p:pic>
      <p:sp>
        <p:nvSpPr>
          <p:cNvPr id="2" name="Rectangle 1">
            <a:extLst>
              <a:ext uri="{FF2B5EF4-FFF2-40B4-BE49-F238E27FC236}">
                <a16:creationId xmlns:a16="http://schemas.microsoft.com/office/drawing/2014/main" id="{88FCBA81-345B-870B-BD7E-A73C18EFAE75}"/>
              </a:ext>
            </a:extLst>
          </p:cNvPr>
          <p:cNvSpPr/>
          <p:nvPr/>
        </p:nvSpPr>
        <p:spPr>
          <a:xfrm>
            <a:off x="8362940" y="6457890"/>
            <a:ext cx="2035498" cy="400110"/>
          </a:xfrm>
          <a:prstGeom prst="rect">
            <a:avLst/>
          </a:prstGeom>
        </p:spPr>
        <p:txBody>
          <a:bodyPr wrap="square">
            <a:spAutoFit/>
          </a:bodyPr>
          <a:lstStyle/>
          <a:p>
            <a:r>
              <a:rPr lang="en-AU" sz="2000" b="1" noProof="0" dirty="0">
                <a:solidFill>
                  <a:srgbClr val="00B050"/>
                </a:solidFill>
                <a:latin typeface="Comic Sans MS"/>
              </a:rPr>
              <a:t>Continue…</a:t>
            </a:r>
            <a:endParaRPr lang="en-AU" sz="2000" b="1" noProof="0" dirty="0">
              <a:solidFill>
                <a:srgbClr val="00B050"/>
              </a:solidFill>
            </a:endParaRPr>
          </a:p>
        </p:txBody>
      </p:sp>
    </p:spTree>
    <p:extLst>
      <p:ext uri="{BB962C8B-B14F-4D97-AF65-F5344CB8AC3E}">
        <p14:creationId xmlns:p14="http://schemas.microsoft.com/office/powerpoint/2010/main" val="25365351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327" y="758591"/>
            <a:ext cx="11067143" cy="400110"/>
          </a:xfrm>
          <a:prstGeom prst="rect">
            <a:avLst/>
          </a:prstGeom>
        </p:spPr>
        <p:txBody>
          <a:bodyPr wrap="square" lIns="91440" tIns="45720" rIns="91440" bIns="45720" anchor="t">
            <a:spAutoFit/>
          </a:bodyPr>
          <a:lstStyle/>
          <a:p>
            <a:pPr fontAlgn="base"/>
            <a:r>
              <a:rPr lang="en-AU" sz="2000" noProof="0" dirty="0">
                <a:latin typeface="Comic Sans MS"/>
              </a:rPr>
              <a:t>​</a:t>
            </a:r>
          </a:p>
        </p:txBody>
      </p:sp>
      <p:sp>
        <p:nvSpPr>
          <p:cNvPr id="2" name="TextBox 1">
            <a:extLst>
              <a:ext uri="{FF2B5EF4-FFF2-40B4-BE49-F238E27FC236}">
                <a16:creationId xmlns:a16="http://schemas.microsoft.com/office/drawing/2014/main" id="{93F294E1-B4C8-90AC-7D2C-E55FA7ADFC45}"/>
              </a:ext>
            </a:extLst>
          </p:cNvPr>
          <p:cNvSpPr txBox="1"/>
          <p:nvPr/>
        </p:nvSpPr>
        <p:spPr>
          <a:xfrm>
            <a:off x="438327" y="1156422"/>
            <a:ext cx="7335396" cy="4545155"/>
          </a:xfrm>
          <a:prstGeom prst="rect">
            <a:avLst/>
          </a:prstGeom>
          <a:noFill/>
        </p:spPr>
        <p:txBody>
          <a:bodyPr wrap="square" lIns="91440" tIns="45720" rIns="91440" bIns="45720" rtlCol="0" anchor="t">
            <a:spAutoFit/>
          </a:bodyPr>
          <a:lstStyle/>
          <a:p>
            <a:pPr lvl="0" eaLnBrk="0" fontAlgn="base" hangingPunct="0">
              <a:lnSpc>
                <a:spcPct val="150000"/>
              </a:lnSpc>
              <a:spcBef>
                <a:spcPct val="0"/>
              </a:spcBef>
              <a:spcAft>
                <a:spcPct val="0"/>
              </a:spcAft>
            </a:pPr>
            <a:r>
              <a:rPr lang="en-US" sz="2800" noProof="0" dirty="0">
                <a:latin typeface="Comic Sans MS"/>
              </a:rPr>
              <a:t>Lord, let our words be words of kindness,</a:t>
            </a:r>
          </a:p>
          <a:p>
            <a:pPr lvl="0" eaLnBrk="0" fontAlgn="base" hangingPunct="0">
              <a:lnSpc>
                <a:spcPct val="150000"/>
              </a:lnSpc>
              <a:spcBef>
                <a:spcPct val="0"/>
              </a:spcBef>
              <a:spcAft>
                <a:spcPct val="0"/>
              </a:spcAft>
            </a:pPr>
            <a:r>
              <a:rPr lang="en-US" sz="2800" noProof="0" dirty="0">
                <a:latin typeface="Comic Sans MS"/>
              </a:rPr>
              <a:t>our thoughts be those of care,</a:t>
            </a:r>
          </a:p>
          <a:p>
            <a:pPr lvl="0" eaLnBrk="0" fontAlgn="base" hangingPunct="0">
              <a:lnSpc>
                <a:spcPct val="150000"/>
              </a:lnSpc>
              <a:spcBef>
                <a:spcPct val="0"/>
              </a:spcBef>
              <a:spcAft>
                <a:spcPct val="0"/>
              </a:spcAft>
            </a:pPr>
            <a:r>
              <a:rPr lang="en-US" sz="2800" noProof="0" dirty="0">
                <a:latin typeface="Comic Sans MS"/>
              </a:rPr>
              <a:t>our ears be ready to hear your voice,</a:t>
            </a:r>
          </a:p>
          <a:p>
            <a:pPr lvl="0" eaLnBrk="0" fontAlgn="base" hangingPunct="0">
              <a:lnSpc>
                <a:spcPct val="150000"/>
              </a:lnSpc>
              <a:spcBef>
                <a:spcPct val="0"/>
              </a:spcBef>
              <a:spcAft>
                <a:spcPct val="0"/>
              </a:spcAft>
            </a:pPr>
            <a:r>
              <a:rPr lang="en-US" sz="2800" noProof="0" dirty="0">
                <a:latin typeface="Comic Sans MS"/>
              </a:rPr>
              <a:t>our hearts filled with your love,</a:t>
            </a:r>
          </a:p>
          <a:p>
            <a:pPr lvl="0" eaLnBrk="0" fontAlgn="base" hangingPunct="0">
              <a:lnSpc>
                <a:spcPct val="150000"/>
              </a:lnSpc>
              <a:spcBef>
                <a:spcPct val="0"/>
              </a:spcBef>
              <a:spcAft>
                <a:spcPct val="0"/>
              </a:spcAft>
            </a:pPr>
            <a:r>
              <a:rPr lang="en-US" sz="2800" noProof="0" dirty="0">
                <a:latin typeface="Comic Sans MS"/>
              </a:rPr>
              <a:t>our hands reach out to help others</a:t>
            </a:r>
          </a:p>
          <a:p>
            <a:pPr lvl="0" eaLnBrk="0" fontAlgn="base" hangingPunct="0">
              <a:lnSpc>
                <a:spcPct val="150000"/>
              </a:lnSpc>
              <a:spcBef>
                <a:spcPct val="0"/>
              </a:spcBef>
              <a:spcAft>
                <a:spcPct val="0"/>
              </a:spcAft>
            </a:pPr>
            <a:r>
              <a:rPr lang="en-US" sz="2800" noProof="0" dirty="0">
                <a:latin typeface="Comic Sans MS"/>
              </a:rPr>
              <a:t>and our feet be ready to march for truth.</a:t>
            </a:r>
          </a:p>
          <a:p>
            <a:pPr lvl="0" eaLnBrk="0" fontAlgn="base" hangingPunct="0">
              <a:lnSpc>
                <a:spcPct val="150000"/>
              </a:lnSpc>
              <a:spcBef>
                <a:spcPct val="0"/>
              </a:spcBef>
              <a:spcAft>
                <a:spcPct val="0"/>
              </a:spcAft>
            </a:pPr>
            <a:r>
              <a:rPr lang="en-US" sz="2800" b="1" noProof="0" dirty="0">
                <a:latin typeface="Comic Sans MS"/>
              </a:rPr>
              <a:t>Amen.</a:t>
            </a:r>
            <a:endParaRPr lang="en-AU" sz="2800" b="1" noProof="0" dirty="0">
              <a:latin typeface="Comic Sans MS"/>
            </a:endParaRPr>
          </a:p>
        </p:txBody>
      </p:sp>
      <p:pic>
        <p:nvPicPr>
          <p:cNvPr id="5" name="Picture 4">
            <a:extLst>
              <a:ext uri="{FF2B5EF4-FFF2-40B4-BE49-F238E27FC236}">
                <a16:creationId xmlns:a16="http://schemas.microsoft.com/office/drawing/2014/main" id="{87C76D06-AD08-0721-16C2-9814576E04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3723" y="1156422"/>
            <a:ext cx="3979950" cy="3979950"/>
          </a:xfrm>
          <a:prstGeom prst="rect">
            <a:avLst/>
          </a:prstGeom>
        </p:spPr>
      </p:pic>
    </p:spTree>
    <p:extLst>
      <p:ext uri="{BB962C8B-B14F-4D97-AF65-F5344CB8AC3E}">
        <p14:creationId xmlns:p14="http://schemas.microsoft.com/office/powerpoint/2010/main" val="3072534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56E3785-9573-B3AF-49AC-5CBCE829ED53}"/>
              </a:ext>
            </a:extLst>
          </p:cNvPr>
          <p:cNvSpPr>
            <a:spLocks noGrp="1"/>
          </p:cNvSpPr>
          <p:nvPr>
            <p:ph type="sldNum" sz="quarter" idx="12"/>
          </p:nvPr>
        </p:nvSpPr>
        <p:spPr/>
        <p:txBody>
          <a:bodyPr/>
          <a:lstStyle/>
          <a:p>
            <a:fld id="{D6BAAE04-8869-45BD-9FC4-571BC1F4B92A}" type="slidenum">
              <a:rPr lang="en-AU" noProof="0" smtClean="0"/>
              <a:t>53</a:t>
            </a:fld>
            <a:endParaRPr lang="en-AU" noProof="0" dirty="0"/>
          </a:p>
        </p:txBody>
      </p:sp>
      <p:sp>
        <p:nvSpPr>
          <p:cNvPr id="5" name="TextBox 4">
            <a:extLst>
              <a:ext uri="{FF2B5EF4-FFF2-40B4-BE49-F238E27FC236}">
                <a16:creationId xmlns:a16="http://schemas.microsoft.com/office/drawing/2014/main" id="{A56EBE17-B1FC-2FDD-2A04-66EF22D93121}"/>
              </a:ext>
            </a:extLst>
          </p:cNvPr>
          <p:cNvSpPr txBox="1"/>
          <p:nvPr/>
        </p:nvSpPr>
        <p:spPr>
          <a:xfrm>
            <a:off x="0" y="40749"/>
            <a:ext cx="7656576" cy="6817251"/>
          </a:xfrm>
          <a:prstGeom prst="rect">
            <a:avLst/>
          </a:prstGeom>
          <a:solidFill>
            <a:schemeClr val="accent5">
              <a:lumMod val="20000"/>
              <a:lumOff val="80000"/>
            </a:schemeClr>
          </a:solidFill>
          <a:ln w="127000" cap="flat">
            <a:solidFill>
              <a:schemeClr val="tx1"/>
            </a:solidFill>
            <a:miter lim="800000"/>
            <a:extLst>
              <a:ext uri="{C807C97D-BFC1-408E-A445-0C87EB9F89A2}">
                <ask:lineSketchStyleProps xmlns:ask="http://schemas.microsoft.com/office/drawing/2018/sketchyshapes" sd="1219033472">
                  <a:custGeom>
                    <a:avLst/>
                    <a:gdLst>
                      <a:gd name="csX0" fmla="*/ 0 w 7581700"/>
                      <a:gd name="csY0" fmla="*/ 0 h 6817251"/>
                      <a:gd name="csX1" fmla="*/ 734842 w 7581700"/>
                      <a:gd name="csY1" fmla="*/ 0 h 6817251"/>
                      <a:gd name="csX2" fmla="*/ 1469683 w 7581700"/>
                      <a:gd name="csY2" fmla="*/ 0 h 6817251"/>
                      <a:gd name="csX3" fmla="*/ 2052891 w 7581700"/>
                      <a:gd name="csY3" fmla="*/ 0 h 6817251"/>
                      <a:gd name="csX4" fmla="*/ 2711916 w 7581700"/>
                      <a:gd name="csY4" fmla="*/ 0 h 6817251"/>
                      <a:gd name="csX5" fmla="*/ 3295123 w 7581700"/>
                      <a:gd name="csY5" fmla="*/ 0 h 6817251"/>
                      <a:gd name="csX6" fmla="*/ 3878331 w 7581700"/>
                      <a:gd name="csY6" fmla="*/ 0 h 6817251"/>
                      <a:gd name="csX7" fmla="*/ 4461539 w 7581700"/>
                      <a:gd name="csY7" fmla="*/ 0 h 6817251"/>
                      <a:gd name="csX8" fmla="*/ 4817296 w 7581700"/>
                      <a:gd name="csY8" fmla="*/ 0 h 6817251"/>
                      <a:gd name="csX9" fmla="*/ 5476320 w 7581700"/>
                      <a:gd name="csY9" fmla="*/ 0 h 6817251"/>
                      <a:gd name="csX10" fmla="*/ 5832077 w 7581700"/>
                      <a:gd name="csY10" fmla="*/ 0 h 6817251"/>
                      <a:gd name="csX11" fmla="*/ 6415285 w 7581700"/>
                      <a:gd name="csY11" fmla="*/ 0 h 6817251"/>
                      <a:gd name="csX12" fmla="*/ 7581700 w 7581700"/>
                      <a:gd name="csY12" fmla="*/ 0 h 6817251"/>
                      <a:gd name="csX13" fmla="*/ 7581700 w 7581700"/>
                      <a:gd name="csY13" fmla="*/ 704449 h 6817251"/>
                      <a:gd name="csX14" fmla="*/ 7581700 w 7581700"/>
                      <a:gd name="csY14" fmla="*/ 1068036 h 6817251"/>
                      <a:gd name="csX15" fmla="*/ 7581700 w 7581700"/>
                      <a:gd name="csY15" fmla="*/ 1499795 h 6817251"/>
                      <a:gd name="csX16" fmla="*/ 7581700 w 7581700"/>
                      <a:gd name="csY16" fmla="*/ 1931554 h 6817251"/>
                      <a:gd name="csX17" fmla="*/ 7581700 w 7581700"/>
                      <a:gd name="csY17" fmla="*/ 2499659 h 6817251"/>
                      <a:gd name="csX18" fmla="*/ 7581700 w 7581700"/>
                      <a:gd name="csY18" fmla="*/ 3067763 h 6817251"/>
                      <a:gd name="csX19" fmla="*/ 7581700 w 7581700"/>
                      <a:gd name="csY19" fmla="*/ 3567695 h 6817251"/>
                      <a:gd name="csX20" fmla="*/ 7581700 w 7581700"/>
                      <a:gd name="csY20" fmla="*/ 4272144 h 6817251"/>
                      <a:gd name="csX21" fmla="*/ 7581700 w 7581700"/>
                      <a:gd name="csY21" fmla="*/ 4703903 h 6817251"/>
                      <a:gd name="csX22" fmla="*/ 7581700 w 7581700"/>
                      <a:gd name="csY22" fmla="*/ 5408352 h 6817251"/>
                      <a:gd name="csX23" fmla="*/ 7581700 w 7581700"/>
                      <a:gd name="csY23" fmla="*/ 5840112 h 6817251"/>
                      <a:gd name="csX24" fmla="*/ 7581700 w 7581700"/>
                      <a:gd name="csY24" fmla="*/ 6817251 h 6817251"/>
                      <a:gd name="csX25" fmla="*/ 6846858 w 7581700"/>
                      <a:gd name="csY25" fmla="*/ 6817251 h 6817251"/>
                      <a:gd name="csX26" fmla="*/ 6339468 w 7581700"/>
                      <a:gd name="csY26" fmla="*/ 6817251 h 6817251"/>
                      <a:gd name="csX27" fmla="*/ 5680443 w 7581700"/>
                      <a:gd name="csY27" fmla="*/ 6817251 h 6817251"/>
                      <a:gd name="csX28" fmla="*/ 5324686 w 7581700"/>
                      <a:gd name="csY28" fmla="*/ 6817251 h 6817251"/>
                      <a:gd name="csX29" fmla="*/ 4589845 w 7581700"/>
                      <a:gd name="csY29" fmla="*/ 6817251 h 6817251"/>
                      <a:gd name="csX30" fmla="*/ 4082454 w 7581700"/>
                      <a:gd name="csY30" fmla="*/ 6817251 h 6817251"/>
                      <a:gd name="csX31" fmla="*/ 3499246 w 7581700"/>
                      <a:gd name="csY31" fmla="*/ 6817251 h 6817251"/>
                      <a:gd name="csX32" fmla="*/ 3067672 w 7581700"/>
                      <a:gd name="csY32" fmla="*/ 6817251 h 6817251"/>
                      <a:gd name="csX33" fmla="*/ 2408648 w 7581700"/>
                      <a:gd name="csY33" fmla="*/ 6817251 h 6817251"/>
                      <a:gd name="csX34" fmla="*/ 1673806 w 7581700"/>
                      <a:gd name="csY34" fmla="*/ 6817251 h 6817251"/>
                      <a:gd name="csX35" fmla="*/ 1166415 w 7581700"/>
                      <a:gd name="csY35" fmla="*/ 6817251 h 6817251"/>
                      <a:gd name="csX36" fmla="*/ 0 w 7581700"/>
                      <a:gd name="csY36" fmla="*/ 6817251 h 6817251"/>
                      <a:gd name="csX37" fmla="*/ 0 w 7581700"/>
                      <a:gd name="csY37" fmla="*/ 6249147 h 6817251"/>
                      <a:gd name="csX38" fmla="*/ 0 w 7581700"/>
                      <a:gd name="csY38" fmla="*/ 5681043 h 6817251"/>
                      <a:gd name="csX39" fmla="*/ 0 w 7581700"/>
                      <a:gd name="csY39" fmla="*/ 5044766 h 6817251"/>
                      <a:gd name="csX40" fmla="*/ 0 w 7581700"/>
                      <a:gd name="csY40" fmla="*/ 4476661 h 6817251"/>
                      <a:gd name="csX41" fmla="*/ 0 w 7581700"/>
                      <a:gd name="csY41" fmla="*/ 3840385 h 6817251"/>
                      <a:gd name="csX42" fmla="*/ 0 w 7581700"/>
                      <a:gd name="csY42" fmla="*/ 3204108 h 6817251"/>
                      <a:gd name="csX43" fmla="*/ 0 w 7581700"/>
                      <a:gd name="csY43" fmla="*/ 2499659 h 6817251"/>
                      <a:gd name="csX44" fmla="*/ 0 w 7581700"/>
                      <a:gd name="csY44" fmla="*/ 2136072 h 6817251"/>
                      <a:gd name="csX45" fmla="*/ 0 w 7581700"/>
                      <a:gd name="csY45" fmla="*/ 1772485 h 6817251"/>
                      <a:gd name="csX46" fmla="*/ 0 w 7581700"/>
                      <a:gd name="csY46" fmla="*/ 1068036 h 6817251"/>
                      <a:gd name="csX47" fmla="*/ 0 w 7581700"/>
                      <a:gd name="csY47" fmla="*/ 568104 h 6817251"/>
                      <a:gd name="csX48" fmla="*/ 0 w 7581700"/>
                      <a:gd name="csY48" fmla="*/ 0 h 6817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Lst>
                    <a:rect l="l" t="t" r="r" b="b"/>
                    <a:pathLst>
                      <a:path w="7581700" h="6817251" fill="none" extrusionOk="0">
                        <a:moveTo>
                          <a:pt x="0" y="0"/>
                        </a:moveTo>
                        <a:cubicBezTo>
                          <a:pt x="164909" y="-16670"/>
                          <a:pt x="576618" y="39689"/>
                          <a:pt x="734842" y="0"/>
                        </a:cubicBezTo>
                        <a:cubicBezTo>
                          <a:pt x="893066" y="-39689"/>
                          <a:pt x="1254257" y="23767"/>
                          <a:pt x="1469683" y="0"/>
                        </a:cubicBezTo>
                        <a:cubicBezTo>
                          <a:pt x="1685109" y="-23767"/>
                          <a:pt x="1794780" y="26944"/>
                          <a:pt x="2052891" y="0"/>
                        </a:cubicBezTo>
                        <a:cubicBezTo>
                          <a:pt x="2311002" y="-26944"/>
                          <a:pt x="2531526" y="14622"/>
                          <a:pt x="2711916" y="0"/>
                        </a:cubicBezTo>
                        <a:cubicBezTo>
                          <a:pt x="2892306" y="-14622"/>
                          <a:pt x="3036843" y="52725"/>
                          <a:pt x="3295123" y="0"/>
                        </a:cubicBezTo>
                        <a:cubicBezTo>
                          <a:pt x="3553403" y="-52725"/>
                          <a:pt x="3636753" y="47713"/>
                          <a:pt x="3878331" y="0"/>
                        </a:cubicBezTo>
                        <a:cubicBezTo>
                          <a:pt x="4119909" y="-47713"/>
                          <a:pt x="4177913" y="34498"/>
                          <a:pt x="4461539" y="0"/>
                        </a:cubicBezTo>
                        <a:cubicBezTo>
                          <a:pt x="4745165" y="-34498"/>
                          <a:pt x="4651633" y="25284"/>
                          <a:pt x="4817296" y="0"/>
                        </a:cubicBezTo>
                        <a:cubicBezTo>
                          <a:pt x="4982959" y="-25284"/>
                          <a:pt x="5231682" y="52720"/>
                          <a:pt x="5476320" y="0"/>
                        </a:cubicBezTo>
                        <a:cubicBezTo>
                          <a:pt x="5720958" y="-52720"/>
                          <a:pt x="5674880" y="18959"/>
                          <a:pt x="5832077" y="0"/>
                        </a:cubicBezTo>
                        <a:cubicBezTo>
                          <a:pt x="5989274" y="-18959"/>
                          <a:pt x="6286470" y="47375"/>
                          <a:pt x="6415285" y="0"/>
                        </a:cubicBezTo>
                        <a:cubicBezTo>
                          <a:pt x="6544100" y="-47375"/>
                          <a:pt x="7127126" y="109979"/>
                          <a:pt x="7581700" y="0"/>
                        </a:cubicBezTo>
                        <a:cubicBezTo>
                          <a:pt x="7594765" y="177220"/>
                          <a:pt x="7560450" y="383544"/>
                          <a:pt x="7581700" y="704449"/>
                        </a:cubicBezTo>
                        <a:cubicBezTo>
                          <a:pt x="7602950" y="1025354"/>
                          <a:pt x="7551686" y="936615"/>
                          <a:pt x="7581700" y="1068036"/>
                        </a:cubicBezTo>
                        <a:cubicBezTo>
                          <a:pt x="7611714" y="1199457"/>
                          <a:pt x="7532294" y="1407533"/>
                          <a:pt x="7581700" y="1499795"/>
                        </a:cubicBezTo>
                        <a:cubicBezTo>
                          <a:pt x="7631106" y="1592057"/>
                          <a:pt x="7533651" y="1783984"/>
                          <a:pt x="7581700" y="1931554"/>
                        </a:cubicBezTo>
                        <a:cubicBezTo>
                          <a:pt x="7629749" y="2079124"/>
                          <a:pt x="7545554" y="2376357"/>
                          <a:pt x="7581700" y="2499659"/>
                        </a:cubicBezTo>
                        <a:cubicBezTo>
                          <a:pt x="7617846" y="2622962"/>
                          <a:pt x="7545889" y="2908845"/>
                          <a:pt x="7581700" y="3067763"/>
                        </a:cubicBezTo>
                        <a:cubicBezTo>
                          <a:pt x="7617511" y="3226681"/>
                          <a:pt x="7546484" y="3340319"/>
                          <a:pt x="7581700" y="3567695"/>
                        </a:cubicBezTo>
                        <a:cubicBezTo>
                          <a:pt x="7616916" y="3795071"/>
                          <a:pt x="7571403" y="3952199"/>
                          <a:pt x="7581700" y="4272144"/>
                        </a:cubicBezTo>
                        <a:cubicBezTo>
                          <a:pt x="7591997" y="4592089"/>
                          <a:pt x="7532774" y="4520252"/>
                          <a:pt x="7581700" y="4703903"/>
                        </a:cubicBezTo>
                        <a:cubicBezTo>
                          <a:pt x="7630626" y="4887554"/>
                          <a:pt x="7504865" y="5198460"/>
                          <a:pt x="7581700" y="5408352"/>
                        </a:cubicBezTo>
                        <a:cubicBezTo>
                          <a:pt x="7658535" y="5618244"/>
                          <a:pt x="7570607" y="5679076"/>
                          <a:pt x="7581700" y="5840112"/>
                        </a:cubicBezTo>
                        <a:cubicBezTo>
                          <a:pt x="7592793" y="6001148"/>
                          <a:pt x="7467862" y="6615307"/>
                          <a:pt x="7581700" y="6817251"/>
                        </a:cubicBezTo>
                        <a:cubicBezTo>
                          <a:pt x="7276750" y="6870703"/>
                          <a:pt x="7168994" y="6733436"/>
                          <a:pt x="6846858" y="6817251"/>
                        </a:cubicBezTo>
                        <a:cubicBezTo>
                          <a:pt x="6524722" y="6901066"/>
                          <a:pt x="6463452" y="6756972"/>
                          <a:pt x="6339468" y="6817251"/>
                        </a:cubicBezTo>
                        <a:cubicBezTo>
                          <a:pt x="6215484" y="6877530"/>
                          <a:pt x="5830717" y="6744937"/>
                          <a:pt x="5680443" y="6817251"/>
                        </a:cubicBezTo>
                        <a:cubicBezTo>
                          <a:pt x="5530170" y="6889565"/>
                          <a:pt x="5492703" y="6806924"/>
                          <a:pt x="5324686" y="6817251"/>
                        </a:cubicBezTo>
                        <a:cubicBezTo>
                          <a:pt x="5156669" y="6827578"/>
                          <a:pt x="4939383" y="6756622"/>
                          <a:pt x="4589845" y="6817251"/>
                        </a:cubicBezTo>
                        <a:cubicBezTo>
                          <a:pt x="4240307" y="6877880"/>
                          <a:pt x="4199298" y="6767423"/>
                          <a:pt x="4082454" y="6817251"/>
                        </a:cubicBezTo>
                        <a:cubicBezTo>
                          <a:pt x="3965610" y="6867079"/>
                          <a:pt x="3740926" y="6809190"/>
                          <a:pt x="3499246" y="6817251"/>
                        </a:cubicBezTo>
                        <a:cubicBezTo>
                          <a:pt x="3257566" y="6825312"/>
                          <a:pt x="3240786" y="6806747"/>
                          <a:pt x="3067672" y="6817251"/>
                        </a:cubicBezTo>
                        <a:cubicBezTo>
                          <a:pt x="2894558" y="6827755"/>
                          <a:pt x="2586673" y="6738343"/>
                          <a:pt x="2408648" y="6817251"/>
                        </a:cubicBezTo>
                        <a:cubicBezTo>
                          <a:pt x="2230623" y="6896159"/>
                          <a:pt x="1946628" y="6761142"/>
                          <a:pt x="1673806" y="6817251"/>
                        </a:cubicBezTo>
                        <a:cubicBezTo>
                          <a:pt x="1400984" y="6873360"/>
                          <a:pt x="1417245" y="6762464"/>
                          <a:pt x="1166415" y="6817251"/>
                        </a:cubicBezTo>
                        <a:cubicBezTo>
                          <a:pt x="915585" y="6872038"/>
                          <a:pt x="320964" y="6789134"/>
                          <a:pt x="0" y="6817251"/>
                        </a:cubicBezTo>
                        <a:cubicBezTo>
                          <a:pt x="-61666" y="6595200"/>
                          <a:pt x="11554" y="6392590"/>
                          <a:pt x="0" y="6249147"/>
                        </a:cubicBezTo>
                        <a:cubicBezTo>
                          <a:pt x="-11554" y="6105704"/>
                          <a:pt x="64373" y="5964038"/>
                          <a:pt x="0" y="5681043"/>
                        </a:cubicBezTo>
                        <a:cubicBezTo>
                          <a:pt x="-64373" y="5398048"/>
                          <a:pt x="64279" y="5330164"/>
                          <a:pt x="0" y="5044766"/>
                        </a:cubicBezTo>
                        <a:cubicBezTo>
                          <a:pt x="-64279" y="4759368"/>
                          <a:pt x="24831" y="4599792"/>
                          <a:pt x="0" y="4476661"/>
                        </a:cubicBezTo>
                        <a:cubicBezTo>
                          <a:pt x="-24831" y="4353530"/>
                          <a:pt x="60316" y="4040485"/>
                          <a:pt x="0" y="3840385"/>
                        </a:cubicBezTo>
                        <a:cubicBezTo>
                          <a:pt x="-60316" y="3640285"/>
                          <a:pt x="44114" y="3492610"/>
                          <a:pt x="0" y="3204108"/>
                        </a:cubicBezTo>
                        <a:cubicBezTo>
                          <a:pt x="-44114" y="2915606"/>
                          <a:pt x="12246" y="2839186"/>
                          <a:pt x="0" y="2499659"/>
                        </a:cubicBezTo>
                        <a:cubicBezTo>
                          <a:pt x="-12246" y="2160132"/>
                          <a:pt x="29177" y="2252345"/>
                          <a:pt x="0" y="2136072"/>
                        </a:cubicBezTo>
                        <a:cubicBezTo>
                          <a:pt x="-29177" y="2019799"/>
                          <a:pt x="9677" y="1904216"/>
                          <a:pt x="0" y="1772485"/>
                        </a:cubicBezTo>
                        <a:cubicBezTo>
                          <a:pt x="-9677" y="1640754"/>
                          <a:pt x="26126" y="1239259"/>
                          <a:pt x="0" y="1068036"/>
                        </a:cubicBezTo>
                        <a:cubicBezTo>
                          <a:pt x="-26126" y="896813"/>
                          <a:pt x="56452" y="791428"/>
                          <a:pt x="0" y="568104"/>
                        </a:cubicBezTo>
                        <a:cubicBezTo>
                          <a:pt x="-56452" y="344780"/>
                          <a:pt x="14717" y="184384"/>
                          <a:pt x="0" y="0"/>
                        </a:cubicBezTo>
                        <a:close/>
                      </a:path>
                      <a:path w="7581700" h="6817251" stroke="0" extrusionOk="0">
                        <a:moveTo>
                          <a:pt x="0" y="0"/>
                        </a:moveTo>
                        <a:cubicBezTo>
                          <a:pt x="116718" y="-13213"/>
                          <a:pt x="366960" y="26411"/>
                          <a:pt x="507391" y="0"/>
                        </a:cubicBezTo>
                        <a:cubicBezTo>
                          <a:pt x="647822" y="-26411"/>
                          <a:pt x="782090" y="22357"/>
                          <a:pt x="863147" y="0"/>
                        </a:cubicBezTo>
                        <a:cubicBezTo>
                          <a:pt x="944204" y="-22357"/>
                          <a:pt x="1336623" y="78562"/>
                          <a:pt x="1597989" y="0"/>
                        </a:cubicBezTo>
                        <a:cubicBezTo>
                          <a:pt x="1859355" y="-78562"/>
                          <a:pt x="1963898" y="34602"/>
                          <a:pt x="2105380" y="0"/>
                        </a:cubicBezTo>
                        <a:cubicBezTo>
                          <a:pt x="2246862" y="-34602"/>
                          <a:pt x="2506033" y="58136"/>
                          <a:pt x="2612770" y="0"/>
                        </a:cubicBezTo>
                        <a:cubicBezTo>
                          <a:pt x="2719507" y="-58136"/>
                          <a:pt x="3048114" y="32844"/>
                          <a:pt x="3347612" y="0"/>
                        </a:cubicBezTo>
                        <a:cubicBezTo>
                          <a:pt x="3647110" y="-32844"/>
                          <a:pt x="3651703" y="35831"/>
                          <a:pt x="3779186" y="0"/>
                        </a:cubicBezTo>
                        <a:cubicBezTo>
                          <a:pt x="3906669" y="-35831"/>
                          <a:pt x="4150241" y="65832"/>
                          <a:pt x="4514028" y="0"/>
                        </a:cubicBezTo>
                        <a:cubicBezTo>
                          <a:pt x="4877815" y="-65832"/>
                          <a:pt x="4982152" y="61144"/>
                          <a:pt x="5248869" y="0"/>
                        </a:cubicBezTo>
                        <a:cubicBezTo>
                          <a:pt x="5515586" y="-61144"/>
                          <a:pt x="5683105" y="3112"/>
                          <a:pt x="5832077" y="0"/>
                        </a:cubicBezTo>
                        <a:cubicBezTo>
                          <a:pt x="5981049" y="-3112"/>
                          <a:pt x="6282861" y="67887"/>
                          <a:pt x="6566919" y="0"/>
                        </a:cubicBezTo>
                        <a:cubicBezTo>
                          <a:pt x="6850977" y="-67887"/>
                          <a:pt x="6940245" y="51846"/>
                          <a:pt x="7074309" y="0"/>
                        </a:cubicBezTo>
                        <a:cubicBezTo>
                          <a:pt x="7208373" y="-51846"/>
                          <a:pt x="7355519" y="30775"/>
                          <a:pt x="7581700" y="0"/>
                        </a:cubicBezTo>
                        <a:cubicBezTo>
                          <a:pt x="7605540" y="166902"/>
                          <a:pt x="7546860" y="352692"/>
                          <a:pt x="7581700" y="636277"/>
                        </a:cubicBezTo>
                        <a:cubicBezTo>
                          <a:pt x="7616540" y="919862"/>
                          <a:pt x="7567091" y="1064538"/>
                          <a:pt x="7581700" y="1204381"/>
                        </a:cubicBezTo>
                        <a:cubicBezTo>
                          <a:pt x="7596309" y="1344224"/>
                          <a:pt x="7533312" y="1648495"/>
                          <a:pt x="7581700" y="1772485"/>
                        </a:cubicBezTo>
                        <a:cubicBezTo>
                          <a:pt x="7630088" y="1896475"/>
                          <a:pt x="7574057" y="2155366"/>
                          <a:pt x="7581700" y="2408762"/>
                        </a:cubicBezTo>
                        <a:cubicBezTo>
                          <a:pt x="7589343" y="2662158"/>
                          <a:pt x="7581402" y="2747926"/>
                          <a:pt x="7581700" y="3045039"/>
                        </a:cubicBezTo>
                        <a:cubicBezTo>
                          <a:pt x="7581998" y="3342152"/>
                          <a:pt x="7530497" y="3412580"/>
                          <a:pt x="7581700" y="3681316"/>
                        </a:cubicBezTo>
                        <a:cubicBezTo>
                          <a:pt x="7632903" y="3950052"/>
                          <a:pt x="7546161" y="3892270"/>
                          <a:pt x="7581700" y="4044902"/>
                        </a:cubicBezTo>
                        <a:cubicBezTo>
                          <a:pt x="7617239" y="4197534"/>
                          <a:pt x="7547010" y="4269333"/>
                          <a:pt x="7581700" y="4476661"/>
                        </a:cubicBezTo>
                        <a:cubicBezTo>
                          <a:pt x="7616390" y="4683989"/>
                          <a:pt x="7576474" y="4893897"/>
                          <a:pt x="7581700" y="5112938"/>
                        </a:cubicBezTo>
                        <a:cubicBezTo>
                          <a:pt x="7586926" y="5331979"/>
                          <a:pt x="7575133" y="5394793"/>
                          <a:pt x="7581700" y="5612870"/>
                        </a:cubicBezTo>
                        <a:cubicBezTo>
                          <a:pt x="7588267" y="5830947"/>
                          <a:pt x="7560370" y="5934580"/>
                          <a:pt x="7581700" y="6044629"/>
                        </a:cubicBezTo>
                        <a:cubicBezTo>
                          <a:pt x="7603030" y="6154678"/>
                          <a:pt x="7532202" y="6599282"/>
                          <a:pt x="7581700" y="6817251"/>
                        </a:cubicBezTo>
                        <a:cubicBezTo>
                          <a:pt x="7462627" y="6843945"/>
                          <a:pt x="7152195" y="6789005"/>
                          <a:pt x="6998492" y="6817251"/>
                        </a:cubicBezTo>
                        <a:cubicBezTo>
                          <a:pt x="6844789" y="6845497"/>
                          <a:pt x="6607934" y="6774808"/>
                          <a:pt x="6415285" y="6817251"/>
                        </a:cubicBezTo>
                        <a:cubicBezTo>
                          <a:pt x="6222636" y="6859694"/>
                          <a:pt x="6163500" y="6796085"/>
                          <a:pt x="5983711" y="6817251"/>
                        </a:cubicBezTo>
                        <a:cubicBezTo>
                          <a:pt x="5803922" y="6838417"/>
                          <a:pt x="5510880" y="6779269"/>
                          <a:pt x="5324686" y="6817251"/>
                        </a:cubicBezTo>
                        <a:cubicBezTo>
                          <a:pt x="5138493" y="6855233"/>
                          <a:pt x="5092628" y="6783731"/>
                          <a:pt x="4893113" y="6817251"/>
                        </a:cubicBezTo>
                        <a:cubicBezTo>
                          <a:pt x="4693598" y="6850771"/>
                          <a:pt x="4424566" y="6749049"/>
                          <a:pt x="4234088" y="6817251"/>
                        </a:cubicBezTo>
                        <a:cubicBezTo>
                          <a:pt x="4043611" y="6885453"/>
                          <a:pt x="4010395" y="6791438"/>
                          <a:pt x="3878331" y="6817251"/>
                        </a:cubicBezTo>
                        <a:cubicBezTo>
                          <a:pt x="3746267" y="6843064"/>
                          <a:pt x="3392916" y="6787940"/>
                          <a:pt x="3219306" y="6817251"/>
                        </a:cubicBezTo>
                        <a:cubicBezTo>
                          <a:pt x="3045696" y="6846562"/>
                          <a:pt x="2916602" y="6799203"/>
                          <a:pt x="2787733" y="6817251"/>
                        </a:cubicBezTo>
                        <a:cubicBezTo>
                          <a:pt x="2658864" y="6835299"/>
                          <a:pt x="2542507" y="6790601"/>
                          <a:pt x="2431976" y="6817251"/>
                        </a:cubicBezTo>
                        <a:cubicBezTo>
                          <a:pt x="2321445" y="6843901"/>
                          <a:pt x="2098972" y="6798927"/>
                          <a:pt x="2000402" y="6817251"/>
                        </a:cubicBezTo>
                        <a:cubicBezTo>
                          <a:pt x="1901832" y="6835575"/>
                          <a:pt x="1625628" y="6743100"/>
                          <a:pt x="1341378" y="6817251"/>
                        </a:cubicBezTo>
                        <a:cubicBezTo>
                          <a:pt x="1057128" y="6891402"/>
                          <a:pt x="1038526" y="6790418"/>
                          <a:pt x="909804" y="6817251"/>
                        </a:cubicBezTo>
                        <a:cubicBezTo>
                          <a:pt x="781082" y="6844084"/>
                          <a:pt x="626431" y="6803880"/>
                          <a:pt x="554047" y="6817251"/>
                        </a:cubicBezTo>
                        <a:cubicBezTo>
                          <a:pt x="481663" y="6830622"/>
                          <a:pt x="187671" y="6781281"/>
                          <a:pt x="0" y="6817251"/>
                        </a:cubicBezTo>
                        <a:cubicBezTo>
                          <a:pt x="-44827" y="6579228"/>
                          <a:pt x="26741" y="6503044"/>
                          <a:pt x="0" y="6317319"/>
                        </a:cubicBezTo>
                        <a:cubicBezTo>
                          <a:pt x="-26741" y="6131594"/>
                          <a:pt x="4927" y="6125972"/>
                          <a:pt x="0" y="5953733"/>
                        </a:cubicBezTo>
                        <a:cubicBezTo>
                          <a:pt x="-4927" y="5781494"/>
                          <a:pt x="37458" y="5654371"/>
                          <a:pt x="0" y="5385628"/>
                        </a:cubicBezTo>
                        <a:cubicBezTo>
                          <a:pt x="-37458" y="5116886"/>
                          <a:pt x="12676" y="5104100"/>
                          <a:pt x="0" y="4953869"/>
                        </a:cubicBezTo>
                        <a:cubicBezTo>
                          <a:pt x="-12676" y="4803638"/>
                          <a:pt x="5044" y="4591715"/>
                          <a:pt x="0" y="4385765"/>
                        </a:cubicBezTo>
                        <a:cubicBezTo>
                          <a:pt x="-5044" y="4179815"/>
                          <a:pt x="32399" y="4011143"/>
                          <a:pt x="0" y="3817661"/>
                        </a:cubicBezTo>
                        <a:cubicBezTo>
                          <a:pt x="-32399" y="3624179"/>
                          <a:pt x="46525" y="3468281"/>
                          <a:pt x="0" y="3249556"/>
                        </a:cubicBezTo>
                        <a:cubicBezTo>
                          <a:pt x="-46525" y="3030832"/>
                          <a:pt x="59494" y="2829452"/>
                          <a:pt x="0" y="2681452"/>
                        </a:cubicBezTo>
                        <a:cubicBezTo>
                          <a:pt x="-59494" y="2533452"/>
                          <a:pt x="24068" y="2362642"/>
                          <a:pt x="0" y="2181520"/>
                        </a:cubicBezTo>
                        <a:cubicBezTo>
                          <a:pt x="-24068" y="2000398"/>
                          <a:pt x="47019" y="1773022"/>
                          <a:pt x="0" y="1545244"/>
                        </a:cubicBezTo>
                        <a:cubicBezTo>
                          <a:pt x="-47019" y="1317466"/>
                          <a:pt x="66906" y="1128515"/>
                          <a:pt x="0" y="977139"/>
                        </a:cubicBezTo>
                        <a:cubicBezTo>
                          <a:pt x="-66906" y="825764"/>
                          <a:pt x="82343" y="412939"/>
                          <a:pt x="0" y="0"/>
                        </a:cubicBezTo>
                        <a:close/>
                      </a:path>
                    </a:pathLst>
                  </a:custGeom>
                  <ask:type>
                    <ask:lineSketchNone/>
                  </ask:type>
                </ask:lineSketchStyleProps>
              </a:ext>
            </a:extLst>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900" noProof="0" dirty="0">
                <a:solidFill>
                  <a:schemeClr val="bg1"/>
                </a:solidFill>
                <a:latin typeface="Comic Sans MS"/>
              </a:rPr>
              <a:t>   </a:t>
            </a:r>
          </a:p>
          <a:p>
            <a:pPr marL="180000" lvl="1">
              <a:tabLst>
                <a:tab pos="625475" algn="l"/>
              </a:tabLst>
            </a:pPr>
            <a:r>
              <a:rPr lang="en-AU" sz="2800" noProof="0" dirty="0">
                <a:latin typeface="Comic Sans MS"/>
              </a:rPr>
              <a:t>Oh, my Lord Jesus I turn to you present at     the Altar and in the Tabernacle. I believe that you are present in the Holy Sacrament of your most Sacred Body and Blood. I love you above all things and I desire to receive you into my Soul. I cannot at this moment receive you Sacramentally in Holy Communion. Come spiritually into my heart. Purify it, Sanctify it. Render my heart like your own heart. I embrace you as if you were already there and unite myself wholly with you. Never permit me to be separated from you. Lord, I am not worthy to receive you, but only say the word and I shall be healed. Amen</a:t>
            </a:r>
          </a:p>
          <a:p>
            <a:endParaRPr lang="en-AU" sz="800" noProof="0" dirty="0">
              <a:solidFill>
                <a:schemeClr val="bg1"/>
              </a:solidFill>
              <a:latin typeface="Comic Sans MS"/>
            </a:endParaRPr>
          </a:p>
        </p:txBody>
      </p:sp>
      <p:pic>
        <p:nvPicPr>
          <p:cNvPr id="7" name="Picture 6">
            <a:extLst>
              <a:ext uri="{FF2B5EF4-FFF2-40B4-BE49-F238E27FC236}">
                <a16:creationId xmlns:a16="http://schemas.microsoft.com/office/drawing/2014/main" id="{A10DE770-D91A-3F5E-AC4D-F587E9888A68}"/>
              </a:ext>
            </a:extLst>
          </p:cNvPr>
          <p:cNvPicPr>
            <a:picLocks noChangeAspect="1"/>
          </p:cNvPicPr>
          <p:nvPr/>
        </p:nvPicPr>
        <p:blipFill>
          <a:blip r:embed="rId3">
            <a:extLst>
              <a:ext uri="{28A0092B-C50C-407E-A947-70E740481C1C}">
                <a14:useLocalDpi xmlns:a14="http://schemas.microsoft.com/office/drawing/2010/main" val="0"/>
              </a:ext>
            </a:extLst>
          </a:blip>
          <a:srcRect l="16586" r="16586"/>
          <a:stretch/>
        </p:blipFill>
        <p:spPr>
          <a:xfrm>
            <a:off x="7656576" y="774979"/>
            <a:ext cx="4535424" cy="6146417"/>
          </a:xfrm>
          <a:prstGeom prst="rect">
            <a:avLst/>
          </a:prstGeom>
        </p:spPr>
      </p:pic>
      <p:sp>
        <p:nvSpPr>
          <p:cNvPr id="6" name="TextBox 5">
            <a:extLst>
              <a:ext uri="{FF2B5EF4-FFF2-40B4-BE49-F238E27FC236}">
                <a16:creationId xmlns:a16="http://schemas.microsoft.com/office/drawing/2014/main" id="{CAC2B7F4-16C8-5675-C30F-B6DD1491E095}"/>
              </a:ext>
            </a:extLst>
          </p:cNvPr>
          <p:cNvSpPr txBox="1"/>
          <p:nvPr/>
        </p:nvSpPr>
        <p:spPr>
          <a:xfrm>
            <a:off x="7656576" y="-20097"/>
            <a:ext cx="4535424" cy="1221873"/>
          </a:xfrm>
          <a:prstGeom prst="rect">
            <a:avLst/>
          </a:prstGeom>
          <a:solidFill>
            <a:schemeClr val="tx1"/>
          </a:solidFill>
          <a:effectLst/>
        </p:spPr>
        <p:txBody>
          <a:bodyPr wrap="square" lIns="91440" tIns="45720" rIns="91440" bIns="45720" rtlCol="0" anchor="t">
            <a:spAutoFit/>
          </a:bodyPr>
          <a:lstStyle/>
          <a:p>
            <a:pPr algn="ctr">
              <a:lnSpc>
                <a:spcPct val="90000"/>
              </a:lnSpc>
              <a:spcAft>
                <a:spcPts val="600"/>
              </a:spcAft>
            </a:pPr>
            <a:r>
              <a:rPr lang="en-AU" sz="2800" b="1" noProof="0" dirty="0">
                <a:solidFill>
                  <a:srgbClr val="ADDB7B"/>
                </a:solidFill>
                <a:latin typeface="Comic Sans MS"/>
                <a:cs typeface="Times New Roman"/>
              </a:rPr>
              <a:t>Making a Spiritual Communion</a:t>
            </a:r>
          </a:p>
          <a:p>
            <a:pPr algn="ctr">
              <a:lnSpc>
                <a:spcPct val="90000"/>
              </a:lnSpc>
              <a:spcAft>
                <a:spcPts val="600"/>
              </a:spcAft>
            </a:pPr>
            <a:r>
              <a:rPr lang="en-AU" sz="2000" b="1" noProof="0" dirty="0">
                <a:solidFill>
                  <a:srgbClr val="ADDB7B"/>
                </a:solidFill>
                <a:latin typeface="Comic Sans MS"/>
                <a:cs typeface="Times New Roman"/>
              </a:rPr>
              <a:t>(Prayed in silence)</a:t>
            </a:r>
            <a:endParaRPr lang="en-AU" sz="2400" b="1" noProof="0" dirty="0">
              <a:solidFill>
                <a:srgbClr val="ADDB7B"/>
              </a:solidFill>
              <a:cs typeface="Times New Roman"/>
            </a:endParaRPr>
          </a:p>
        </p:txBody>
      </p:sp>
    </p:spTree>
    <p:extLst>
      <p:ext uri="{BB962C8B-B14F-4D97-AF65-F5344CB8AC3E}">
        <p14:creationId xmlns:p14="http://schemas.microsoft.com/office/powerpoint/2010/main" val="3741904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24531" y="920621"/>
            <a:ext cx="10142937" cy="5539978"/>
          </a:xfrm>
          <a:prstGeom prst="rect">
            <a:avLst/>
          </a:prstGeom>
          <a:noFill/>
        </p:spPr>
        <p:txBody>
          <a:bodyPr wrap="square" lIns="91440" tIns="45720" rIns="91440" bIns="45720" rtlCol="0" anchor="t">
            <a:spAutoFit/>
          </a:bodyPr>
          <a:lstStyle/>
          <a:p>
            <a:pPr algn="ctr"/>
            <a:r>
              <a:rPr lang="en-AU" sz="3600" noProof="0" dirty="0">
                <a:solidFill>
                  <a:srgbClr val="00B050"/>
                </a:solidFill>
                <a:latin typeface="Comic Sans MS"/>
              </a:rPr>
              <a:t>Leader unmutes</a:t>
            </a:r>
          </a:p>
          <a:p>
            <a:pPr algn="ctr"/>
            <a:endParaRPr lang="en-AU" sz="2400" noProof="0" dirty="0">
              <a:solidFill>
                <a:srgbClr val="00B050"/>
              </a:solidFill>
              <a:latin typeface="Comic Sans MS" panose="030F0702030302020204" pitchFamily="66" charset="0"/>
              <a:cs typeface="Times New Roman"/>
            </a:endParaRPr>
          </a:p>
          <a:p>
            <a:pPr algn="ctr"/>
            <a:r>
              <a:rPr lang="en-AU" sz="4000" b="1" noProof="0" dirty="0">
                <a:solidFill>
                  <a:srgbClr val="00B050"/>
                </a:solidFill>
                <a:latin typeface="Comic Sans MS"/>
              </a:rPr>
              <a:t>Our final song is</a:t>
            </a:r>
          </a:p>
          <a:p>
            <a:pPr algn="ctr"/>
            <a:endParaRPr lang="en-AU" sz="4000" b="1" noProof="0" dirty="0">
              <a:solidFill>
                <a:srgbClr val="00B050"/>
              </a:solidFill>
              <a:latin typeface="Comic Sans MS"/>
              <a:ea typeface="+mn-lt"/>
              <a:cs typeface="+mn-lt"/>
            </a:endParaRPr>
          </a:p>
          <a:p>
            <a:pPr algn="ctr"/>
            <a:r>
              <a:rPr lang="en-AU" sz="5400" b="1" noProof="0" dirty="0">
                <a:solidFill>
                  <a:srgbClr val="00B050"/>
                </a:solidFill>
                <a:latin typeface="Comic Sans MS"/>
                <a:ea typeface="+mn-lt"/>
                <a:cs typeface="+mn-lt"/>
              </a:rPr>
              <a:t>Lord of All Hopefulness</a:t>
            </a:r>
          </a:p>
          <a:p>
            <a:pPr algn="ctr"/>
            <a:endParaRPr lang="en-AU" sz="2800" noProof="0" dirty="0">
              <a:solidFill>
                <a:srgbClr val="00B050"/>
              </a:solidFill>
              <a:ea typeface="+mn-lt"/>
              <a:cs typeface="+mn-lt"/>
            </a:endParaRPr>
          </a:p>
          <a:p>
            <a:pPr algn="ctr"/>
            <a:r>
              <a:rPr lang="en-AU" sz="1600" noProof="0" dirty="0">
                <a:solidFill>
                  <a:srgbClr val="00B050"/>
                </a:solidFill>
                <a:ea typeface="+mn-lt"/>
                <a:cs typeface="+mn-lt"/>
                <a:hlinkClick r:id="rId2"/>
              </a:rPr>
              <a:t>https://www.youtube.com/watch?v=gTDmsQsLpeg</a:t>
            </a:r>
            <a:endParaRPr lang="en-AU" sz="1600" noProof="0" dirty="0">
              <a:solidFill>
                <a:srgbClr val="00B050"/>
              </a:solidFill>
              <a:ea typeface="+mn-lt"/>
              <a:cs typeface="+mn-lt"/>
            </a:endParaRPr>
          </a:p>
          <a:p>
            <a:pPr algn="ctr"/>
            <a:endParaRPr lang="en-AU" sz="2400" noProof="0" dirty="0">
              <a:solidFill>
                <a:srgbClr val="00B050"/>
              </a:solidFill>
              <a:latin typeface="Times New Roman"/>
              <a:cs typeface="Times New Roman"/>
            </a:endParaRPr>
          </a:p>
          <a:p>
            <a:pPr algn="ctr"/>
            <a:endParaRPr lang="en-AU" sz="2800" noProof="0" dirty="0">
              <a:solidFill>
                <a:srgbClr val="00B050"/>
              </a:solidFill>
              <a:latin typeface="Times New Roman"/>
              <a:cs typeface="Times New Roman"/>
            </a:endParaRPr>
          </a:p>
          <a:p>
            <a:pPr algn="ctr"/>
            <a:r>
              <a:rPr lang="en-AU" sz="3200" noProof="0" dirty="0">
                <a:solidFill>
                  <a:srgbClr val="00B050"/>
                </a:solidFill>
                <a:latin typeface="Comic Sans MS"/>
                <a:cs typeface="Segoe UI"/>
              </a:rPr>
              <a:t>​</a:t>
            </a:r>
            <a:r>
              <a:rPr lang="en-AU" sz="3200" b="0" i="0" u="none" strike="noStrike" noProof="0" dirty="0">
                <a:solidFill>
                  <a:srgbClr val="00B050"/>
                </a:solidFill>
                <a:effectLst/>
                <a:latin typeface="Comic Sans MS"/>
              </a:rPr>
              <a:t>We stay on mute</a:t>
            </a:r>
            <a:endParaRPr lang="en-AU" sz="3200" noProof="0" dirty="0">
              <a:solidFill>
                <a:srgbClr val="00B050"/>
              </a:solidFill>
              <a:latin typeface="Comic Sans MS"/>
              <a:ea typeface="+mn-lt"/>
              <a:cs typeface="+mn-lt"/>
            </a:endParaRPr>
          </a:p>
          <a:p>
            <a:pPr algn="ctr"/>
            <a:r>
              <a:rPr lang="en-AU" sz="3200" noProof="0" dirty="0">
                <a:solidFill>
                  <a:srgbClr val="00B050"/>
                </a:solidFill>
                <a:latin typeface="Comic Sans MS"/>
                <a:ea typeface="+mn-lt"/>
                <a:cs typeface="+mn-lt"/>
              </a:rPr>
              <a:t>Leader and Cantor mute</a:t>
            </a:r>
            <a:endParaRPr lang="en-AU" noProof="0" dirty="0">
              <a:solidFill>
                <a:srgbClr val="00B050"/>
              </a:solidFill>
              <a:latin typeface="Comic Sans MS"/>
            </a:endParaRPr>
          </a:p>
        </p:txBody>
      </p:sp>
    </p:spTree>
    <p:extLst>
      <p:ext uri="{BB962C8B-B14F-4D97-AF65-F5344CB8AC3E}">
        <p14:creationId xmlns:p14="http://schemas.microsoft.com/office/powerpoint/2010/main" val="28535817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4312" y="1433238"/>
            <a:ext cx="10503369" cy="4797852"/>
          </a:xfrm>
          <a:prstGeom prst="rect">
            <a:avLst/>
          </a:prstGeom>
        </p:spPr>
        <p:txBody>
          <a:bodyPr wrap="square" lIns="91440" tIns="45720" rIns="91440" bIns="45720" anchor="t">
            <a:spAutoFit/>
          </a:bodyPr>
          <a:lstStyle/>
          <a:p>
            <a:pPr>
              <a:lnSpc>
                <a:spcPct val="150000"/>
              </a:lnSpc>
            </a:pPr>
            <a:r>
              <a:rPr lang="en-AU" sz="2800" b="1" noProof="0" dirty="0">
                <a:solidFill>
                  <a:srgbClr val="00B050"/>
                </a:solidFill>
                <a:latin typeface="Comic Sans MS" panose="030F0902030302020204" pitchFamily="66" charset="0"/>
              </a:rPr>
              <a:t>Leader: </a:t>
            </a:r>
            <a:r>
              <a:rPr lang="en-AU" sz="2800" noProof="0" dirty="0">
                <a:latin typeface="Comic Sans MS" panose="030F0902030302020204" pitchFamily="66" charset="0"/>
              </a:rPr>
              <a:t>We pray our sending prayer together.</a:t>
            </a:r>
          </a:p>
          <a:p>
            <a:pPr>
              <a:lnSpc>
                <a:spcPct val="150000"/>
              </a:lnSpc>
            </a:pPr>
            <a:endParaRPr lang="en-AU" sz="1100" noProof="0" dirty="0">
              <a:latin typeface="Comic Sans MS" panose="030F0902030302020204" pitchFamily="66" charset="0"/>
            </a:endParaRPr>
          </a:p>
          <a:p>
            <a:pPr eaLnBrk="0" fontAlgn="base" hangingPunct="0">
              <a:lnSpc>
                <a:spcPct val="150000"/>
              </a:lnSpc>
              <a:spcBef>
                <a:spcPct val="0"/>
              </a:spcBef>
              <a:spcAft>
                <a:spcPct val="0"/>
              </a:spcAft>
            </a:pPr>
            <a:r>
              <a:rPr lang="en-AU" sz="2800" b="1" noProof="0" dirty="0">
                <a:solidFill>
                  <a:srgbClr val="00B050"/>
                </a:solidFill>
                <a:latin typeface="Comic Sans MS"/>
              </a:rPr>
              <a:t>All:</a:t>
            </a:r>
            <a:r>
              <a:rPr lang="en-AU" sz="2800" noProof="0" dirty="0">
                <a:latin typeface="Comic Sans MS"/>
              </a:rPr>
              <a:t> </a:t>
            </a:r>
            <a:r>
              <a:rPr lang="en-US" sz="2800" b="1" noProof="0" dirty="0">
                <a:latin typeface="Comic Sans MS"/>
              </a:rPr>
              <a:t>May we be empowered to show loving resistance,</a:t>
            </a:r>
          </a:p>
          <a:p>
            <a:pPr eaLnBrk="0" fontAlgn="base" hangingPunct="0">
              <a:lnSpc>
                <a:spcPct val="150000"/>
              </a:lnSpc>
              <a:spcBef>
                <a:spcPct val="0"/>
              </a:spcBef>
              <a:spcAft>
                <a:spcPct val="0"/>
              </a:spcAft>
            </a:pPr>
            <a:r>
              <a:rPr lang="en-US" sz="2800" b="1" noProof="0" dirty="0">
                <a:latin typeface="Comic Sans MS"/>
              </a:rPr>
              <a:t>inspired by Jesus’ example and strengthened by his Spirit.</a:t>
            </a:r>
          </a:p>
          <a:p>
            <a:pPr eaLnBrk="0" fontAlgn="base" hangingPunct="0">
              <a:lnSpc>
                <a:spcPct val="150000"/>
              </a:lnSpc>
              <a:spcBef>
                <a:spcPct val="0"/>
              </a:spcBef>
              <a:spcAft>
                <a:spcPct val="0"/>
              </a:spcAft>
            </a:pPr>
            <a:r>
              <a:rPr lang="en-US" sz="2800" b="1" noProof="0" dirty="0">
                <a:latin typeface="Comic Sans MS"/>
              </a:rPr>
              <a:t>May we stand strong in our faith,</a:t>
            </a:r>
          </a:p>
          <a:p>
            <a:pPr eaLnBrk="0" fontAlgn="base" hangingPunct="0">
              <a:lnSpc>
                <a:spcPct val="150000"/>
              </a:lnSpc>
              <a:spcBef>
                <a:spcPct val="0"/>
              </a:spcBef>
              <a:spcAft>
                <a:spcPct val="0"/>
              </a:spcAft>
            </a:pPr>
            <a:r>
              <a:rPr lang="en-US" sz="2800" b="1" noProof="0" dirty="0">
                <a:latin typeface="Comic Sans MS"/>
              </a:rPr>
              <a:t>to challenge injustice, speaking up for those with no voice,</a:t>
            </a:r>
          </a:p>
          <a:p>
            <a:pPr eaLnBrk="0" fontAlgn="base" hangingPunct="0">
              <a:lnSpc>
                <a:spcPct val="150000"/>
              </a:lnSpc>
              <a:spcBef>
                <a:spcPct val="0"/>
              </a:spcBef>
              <a:spcAft>
                <a:spcPct val="0"/>
              </a:spcAft>
            </a:pPr>
            <a:r>
              <a:rPr lang="en-US" sz="2800" b="1" noProof="0" dirty="0">
                <a:latin typeface="Comic Sans MS"/>
              </a:rPr>
              <a:t>showing and sharing Christ in our community.</a:t>
            </a:r>
          </a:p>
          <a:p>
            <a:pPr eaLnBrk="0" fontAlgn="base" hangingPunct="0">
              <a:lnSpc>
                <a:spcPct val="150000"/>
              </a:lnSpc>
              <a:spcBef>
                <a:spcPct val="0"/>
              </a:spcBef>
              <a:spcAft>
                <a:spcPct val="0"/>
              </a:spcAft>
            </a:pPr>
            <a:r>
              <a:rPr lang="en-US" sz="2800" b="1" noProof="0" dirty="0">
                <a:latin typeface="Comic Sans MS"/>
              </a:rPr>
              <a:t>Amen.</a:t>
            </a:r>
            <a:endParaRPr lang="en-AU" noProof="0" dirty="0"/>
          </a:p>
        </p:txBody>
      </p:sp>
      <p:sp>
        <p:nvSpPr>
          <p:cNvPr id="4" name="TextBox 3"/>
          <p:cNvSpPr txBox="1"/>
          <p:nvPr/>
        </p:nvSpPr>
        <p:spPr>
          <a:xfrm>
            <a:off x="4504857" y="626910"/>
            <a:ext cx="3182281" cy="584775"/>
          </a:xfrm>
          <a:prstGeom prst="rect">
            <a:avLst/>
          </a:prstGeom>
          <a:noFill/>
        </p:spPr>
        <p:txBody>
          <a:bodyPr wrap="none" lIns="91440" tIns="45720" rIns="91440" bIns="45720" rtlCol="0" anchor="t">
            <a:spAutoFit/>
          </a:bodyPr>
          <a:lstStyle/>
          <a:p>
            <a:r>
              <a:rPr lang="en-AU" sz="3200" b="1" noProof="0" dirty="0">
                <a:solidFill>
                  <a:srgbClr val="00B050"/>
                </a:solidFill>
                <a:latin typeface="Comic Sans MS"/>
              </a:rPr>
              <a:t>Sending Prayer</a:t>
            </a:r>
          </a:p>
        </p:txBody>
      </p:sp>
      <p:sp>
        <p:nvSpPr>
          <p:cNvPr id="2" name="TextBox 1">
            <a:extLst>
              <a:ext uri="{FF2B5EF4-FFF2-40B4-BE49-F238E27FC236}">
                <a16:creationId xmlns:a16="http://schemas.microsoft.com/office/drawing/2014/main" id="{FF2BBF76-FB38-631A-9EE5-94075941030F}"/>
              </a:ext>
            </a:extLst>
          </p:cNvPr>
          <p:cNvSpPr txBox="1"/>
          <p:nvPr/>
        </p:nvSpPr>
        <p:spPr>
          <a:xfrm>
            <a:off x="167988" y="134623"/>
            <a:ext cx="342578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b="1" noProof="0" dirty="0">
                <a:solidFill>
                  <a:srgbClr val="00B050"/>
                </a:solidFill>
                <a:latin typeface="Comic Sans MS"/>
              </a:rPr>
              <a:t>Leader and cantor unmute</a:t>
            </a:r>
            <a:endParaRPr lang="en-AU" b="1" noProof="0" dirty="0">
              <a:solidFill>
                <a:srgbClr val="00B050"/>
              </a:solidFill>
            </a:endParaRPr>
          </a:p>
        </p:txBody>
      </p:sp>
    </p:spTree>
    <p:extLst>
      <p:ext uri="{BB962C8B-B14F-4D97-AF65-F5344CB8AC3E}">
        <p14:creationId xmlns:p14="http://schemas.microsoft.com/office/powerpoint/2010/main" val="14335323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DD9F4-52CB-3D7B-5ED1-0DFC07674F00}"/>
              </a:ext>
            </a:extLst>
          </p:cNvPr>
          <p:cNvSpPr>
            <a:spLocks noGrp="1"/>
          </p:cNvSpPr>
          <p:nvPr>
            <p:ph type="sldNum" sz="quarter" idx="12"/>
          </p:nvPr>
        </p:nvSpPr>
        <p:spPr/>
        <p:txBody>
          <a:bodyPr/>
          <a:lstStyle/>
          <a:p>
            <a:fld id="{D6BAAE04-8869-45BD-9FC4-571BC1F4B92A}" type="slidenum">
              <a:rPr lang="en-AU" noProof="0" smtClean="0"/>
              <a:t>56</a:t>
            </a:fld>
            <a:endParaRPr lang="en-AU" noProof="0" dirty="0"/>
          </a:p>
        </p:txBody>
      </p:sp>
      <p:sp>
        <p:nvSpPr>
          <p:cNvPr id="3" name="TextBox 2">
            <a:extLst>
              <a:ext uri="{FF2B5EF4-FFF2-40B4-BE49-F238E27FC236}">
                <a16:creationId xmlns:a16="http://schemas.microsoft.com/office/drawing/2014/main" id="{57945C43-A4B3-1D7D-47D3-209D9FE790AE}"/>
              </a:ext>
            </a:extLst>
          </p:cNvPr>
          <p:cNvSpPr txBox="1"/>
          <p:nvPr/>
        </p:nvSpPr>
        <p:spPr>
          <a:xfrm>
            <a:off x="798705" y="1479588"/>
            <a:ext cx="10594588" cy="45451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83540">
              <a:lnSpc>
                <a:spcPct val="150000"/>
              </a:lnSpc>
            </a:pPr>
            <a:r>
              <a:rPr lang="en-AU" sz="2800" b="1" noProof="0" dirty="0">
                <a:solidFill>
                  <a:srgbClr val="00B050"/>
                </a:solidFill>
                <a:latin typeface="Comic Sans MS"/>
              </a:rPr>
              <a:t>Leader: </a:t>
            </a:r>
            <a:r>
              <a:rPr lang="en-AU" sz="2800" noProof="0" dirty="0">
                <a:latin typeface="Comic Sans MS"/>
              </a:rPr>
              <a:t>Let us all invite God’s blessings together,</a:t>
            </a:r>
            <a:endParaRPr lang="en-AU" sz="2400" noProof="0" dirty="0">
              <a:cs typeface="Times New Roman"/>
            </a:endParaRPr>
          </a:p>
          <a:p>
            <a:pPr marL="383540">
              <a:lnSpc>
                <a:spcPct val="150000"/>
              </a:lnSpc>
            </a:pPr>
            <a:endParaRPr lang="en-AU" sz="2800" b="1" noProof="0" dirty="0">
              <a:solidFill>
                <a:srgbClr val="E68422"/>
              </a:solidFill>
              <a:latin typeface="Comic Sans MS"/>
            </a:endParaRPr>
          </a:p>
          <a:p>
            <a:pPr marL="383540">
              <a:lnSpc>
                <a:spcPct val="150000"/>
              </a:lnSpc>
            </a:pPr>
            <a:r>
              <a:rPr lang="en-AU" sz="2800" b="1" noProof="0" dirty="0">
                <a:solidFill>
                  <a:srgbClr val="00B050"/>
                </a:solidFill>
                <a:latin typeface="Comic Sans MS"/>
              </a:rPr>
              <a:t>All: </a:t>
            </a:r>
            <a:r>
              <a:rPr lang="en-AU" sz="2800" b="1" noProof="0" dirty="0">
                <a:latin typeface="Comic Sans MS" panose="030F0702030302020204" pitchFamily="66" charset="0"/>
              </a:rPr>
              <a:t>May the Lord bless us and keep us.</a:t>
            </a:r>
          </a:p>
          <a:p>
            <a:pPr marL="383540">
              <a:lnSpc>
                <a:spcPct val="150000"/>
              </a:lnSpc>
            </a:pPr>
            <a:r>
              <a:rPr lang="en-AU" sz="2800" b="1" noProof="0" dirty="0">
                <a:latin typeface="Comic Sans MS" panose="030F0702030302020204" pitchFamily="66" charset="0"/>
              </a:rPr>
              <a:t>May the Lord’s face shine upon us and be gracious to us.</a:t>
            </a:r>
          </a:p>
          <a:p>
            <a:pPr marL="383540">
              <a:lnSpc>
                <a:spcPct val="150000"/>
              </a:lnSpc>
            </a:pPr>
            <a:r>
              <a:rPr lang="en-AU" sz="2800" b="1" noProof="0" dirty="0">
                <a:latin typeface="Comic Sans MS" panose="030F0702030302020204" pitchFamily="66" charset="0"/>
              </a:rPr>
              <a:t>May the Lord’s countenance be lifted upon us, </a:t>
            </a:r>
          </a:p>
          <a:p>
            <a:pPr marL="383540">
              <a:lnSpc>
                <a:spcPct val="150000"/>
              </a:lnSpc>
            </a:pPr>
            <a:r>
              <a:rPr lang="en-AU" sz="2800" b="1" noProof="0" dirty="0">
                <a:latin typeface="Comic Sans MS"/>
              </a:rPr>
              <a:t>and bring us peace. </a:t>
            </a:r>
          </a:p>
          <a:p>
            <a:pPr marL="383540">
              <a:lnSpc>
                <a:spcPct val="150000"/>
              </a:lnSpc>
            </a:pPr>
            <a:r>
              <a:rPr lang="en-AU" sz="2800" b="1" noProof="0" dirty="0">
                <a:latin typeface="Comic Sans MS"/>
              </a:rPr>
              <a:t>Amen</a:t>
            </a:r>
            <a:endParaRPr lang="en-AU" noProof="0" dirty="0">
              <a:latin typeface="Comic Sans MS"/>
            </a:endParaRPr>
          </a:p>
        </p:txBody>
      </p:sp>
      <p:sp>
        <p:nvSpPr>
          <p:cNvPr id="5" name="TextBox 4">
            <a:extLst>
              <a:ext uri="{FF2B5EF4-FFF2-40B4-BE49-F238E27FC236}">
                <a16:creationId xmlns:a16="http://schemas.microsoft.com/office/drawing/2014/main" id="{6BBDE8A0-77FF-2510-36E8-FC35F64A9753}"/>
              </a:ext>
            </a:extLst>
          </p:cNvPr>
          <p:cNvSpPr txBox="1"/>
          <p:nvPr/>
        </p:nvSpPr>
        <p:spPr>
          <a:xfrm>
            <a:off x="4334888" y="501649"/>
            <a:ext cx="3522221"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3200" b="1" noProof="0" dirty="0">
                <a:solidFill>
                  <a:srgbClr val="00B050"/>
                </a:solidFill>
                <a:latin typeface="Comic Sans MS"/>
              </a:rPr>
              <a:t>The Benediction </a:t>
            </a:r>
          </a:p>
        </p:txBody>
      </p:sp>
    </p:spTree>
    <p:extLst>
      <p:ext uri="{BB962C8B-B14F-4D97-AF65-F5344CB8AC3E}">
        <p14:creationId xmlns:p14="http://schemas.microsoft.com/office/powerpoint/2010/main" val="1511144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57</a:t>
            </a:fld>
            <a:endParaRPr lang="en-AU" noProof="0" dirty="0"/>
          </a:p>
        </p:txBody>
      </p:sp>
      <p:sp>
        <p:nvSpPr>
          <p:cNvPr id="3" name="TextBox 2"/>
          <p:cNvSpPr txBox="1"/>
          <p:nvPr/>
        </p:nvSpPr>
        <p:spPr>
          <a:xfrm>
            <a:off x="4175248" y="393988"/>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Notices</a:t>
            </a:r>
            <a:endParaRPr lang="en-AU" sz="2400" noProof="0" dirty="0">
              <a:solidFill>
                <a:srgbClr val="00B050"/>
              </a:solidFill>
              <a:latin typeface="Comic Sans MS"/>
              <a:cs typeface="Times New Roman"/>
            </a:endParaRPr>
          </a:p>
        </p:txBody>
      </p:sp>
      <p:sp>
        <p:nvSpPr>
          <p:cNvPr id="4" name="TextBox 3">
            <a:extLst>
              <a:ext uri="{FF2B5EF4-FFF2-40B4-BE49-F238E27FC236}">
                <a16:creationId xmlns:a16="http://schemas.microsoft.com/office/drawing/2014/main" id="{A42BC49B-54CD-ED27-9B89-DCC93FADCBE9}"/>
              </a:ext>
            </a:extLst>
          </p:cNvPr>
          <p:cNvSpPr txBox="1"/>
          <p:nvPr/>
        </p:nvSpPr>
        <p:spPr>
          <a:xfrm>
            <a:off x="479998" y="1725809"/>
            <a:ext cx="11232000" cy="3560270"/>
          </a:xfrm>
          <a:prstGeom prst="rect">
            <a:avLst/>
          </a:prstGeom>
          <a:noFill/>
        </p:spPr>
        <p:txBody>
          <a:bodyPr wrap="square" lIns="91440" tIns="45720" rIns="91440" bIns="45720" rtlCol="0" anchor="t">
            <a:spAutoFit/>
          </a:bodyPr>
          <a:lstStyle/>
          <a:p>
            <a:pPr marL="342900" indent="-342900">
              <a:lnSpc>
                <a:spcPct val="150000"/>
              </a:lnSpc>
              <a:spcAft>
                <a:spcPts val="1200"/>
              </a:spcAft>
              <a:buFont typeface="Arial" panose="020B0604020202020204" pitchFamily="34" charset="0"/>
              <a:buChar char="•"/>
            </a:pPr>
            <a:r>
              <a:rPr lang="en-US" sz="2800" noProof="0" dirty="0">
                <a:latin typeface="Comic Sans MS"/>
                <a:hlinkClick r:id="rId2"/>
              </a:rPr>
              <a:t>Study Group </a:t>
            </a:r>
            <a:r>
              <a:rPr lang="en-US" sz="2800" noProof="0" dirty="0">
                <a:latin typeface="Comic Sans MS"/>
              </a:rPr>
              <a:t>Wednesday @ 6pm. We will be exploring a contemplative prayer series featuring seven poetic blessings written by Christine Valters. All are welcome to attend. </a:t>
            </a:r>
          </a:p>
          <a:p>
            <a:pPr marL="342900" indent="-342900">
              <a:lnSpc>
                <a:spcPct val="150000"/>
              </a:lnSpc>
              <a:spcAft>
                <a:spcPts val="1200"/>
              </a:spcAft>
              <a:buFont typeface="Arial" panose="020B0604020202020204" pitchFamily="34" charset="0"/>
              <a:buChar char="•"/>
            </a:pPr>
            <a:r>
              <a:rPr lang="en-US" sz="2800" dirty="0">
                <a:latin typeface="Comic Sans MS"/>
              </a:rPr>
              <a:t>Next Sunday </a:t>
            </a:r>
            <a:r>
              <a:rPr lang="en-US" sz="2800" dirty="0">
                <a:latin typeface="Comic Sans MS"/>
                <a:hlinkClick r:id="rId3"/>
              </a:rPr>
              <a:t>Contemplative Services workshop</a:t>
            </a:r>
            <a:r>
              <a:rPr lang="en-US" sz="2800" dirty="0">
                <a:latin typeface="Comic Sans MS"/>
              </a:rPr>
              <a:t> @ 11am</a:t>
            </a:r>
            <a:endParaRPr lang="en-US" sz="2800" noProof="0" dirty="0">
              <a:latin typeface="Comic Sans MS"/>
            </a:endParaRPr>
          </a:p>
          <a:p>
            <a:pPr marL="342900" indent="-342900">
              <a:lnSpc>
                <a:spcPct val="150000"/>
              </a:lnSpc>
              <a:spcAft>
                <a:spcPts val="1200"/>
              </a:spcAft>
              <a:buFont typeface="Arial" panose="020B0604020202020204" pitchFamily="34" charset="0"/>
              <a:buChar char="•"/>
            </a:pPr>
            <a:r>
              <a:rPr lang="en-AU" sz="2800" b="0" i="0" u="none" strike="noStrike" noProof="0" dirty="0">
                <a:effectLst/>
                <a:latin typeface="Comic Sans MS"/>
              </a:rPr>
              <a:t>See HHO Events page for further upcoming events </a:t>
            </a:r>
            <a:r>
              <a:rPr lang="en-AU" sz="2800" b="0" i="0" u="none" strike="noStrike" noProof="0" dirty="0">
                <a:effectLst/>
                <a:latin typeface="Comic Sans MS"/>
                <a:hlinkClick r:id="rId4"/>
              </a:rPr>
              <a:t>HHO Events</a:t>
            </a:r>
            <a:endParaRPr lang="en-AU" sz="2800" b="0" i="0" u="none" strike="noStrike" noProof="0" dirty="0">
              <a:effectLst/>
              <a:latin typeface="Comic Sans MS"/>
            </a:endParaRPr>
          </a:p>
        </p:txBody>
      </p:sp>
    </p:spTree>
    <p:extLst>
      <p:ext uri="{BB962C8B-B14F-4D97-AF65-F5344CB8AC3E}">
        <p14:creationId xmlns:p14="http://schemas.microsoft.com/office/powerpoint/2010/main" val="19456839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6BEDBE9-BBBC-0318-0D8E-B9AB65046339}"/>
              </a:ext>
            </a:extLst>
          </p:cNvPr>
          <p:cNvSpPr>
            <a:spLocks noGrp="1"/>
          </p:cNvSpPr>
          <p:nvPr>
            <p:ph type="sldNum" sz="quarter" idx="12"/>
          </p:nvPr>
        </p:nvSpPr>
        <p:spPr/>
        <p:txBody>
          <a:bodyPr/>
          <a:lstStyle/>
          <a:p>
            <a:fld id="{D6BAAE04-8869-45BD-9FC4-571BC1F4B92A}" type="slidenum">
              <a:rPr lang="en-AU" noProof="0" smtClean="0"/>
              <a:t>58</a:t>
            </a:fld>
            <a:endParaRPr lang="en-AU" noProof="0" dirty="0"/>
          </a:p>
        </p:txBody>
      </p:sp>
      <p:sp>
        <p:nvSpPr>
          <p:cNvPr id="4" name="TextBox 3">
            <a:extLst>
              <a:ext uri="{FF2B5EF4-FFF2-40B4-BE49-F238E27FC236}">
                <a16:creationId xmlns:a16="http://schemas.microsoft.com/office/drawing/2014/main" id="{02A61548-0461-02A1-A753-349E8F6DD9FF}"/>
              </a:ext>
            </a:extLst>
          </p:cNvPr>
          <p:cNvSpPr txBox="1"/>
          <p:nvPr/>
        </p:nvSpPr>
        <p:spPr>
          <a:xfrm>
            <a:off x="151488" y="136524"/>
            <a:ext cx="11889023" cy="64702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AU" sz="2800" b="1" noProof="0" dirty="0">
                <a:solidFill>
                  <a:srgbClr val="00B050"/>
                </a:solidFill>
                <a:latin typeface="Comic Sans MS"/>
              </a:rPr>
              <a:t>Leader: </a:t>
            </a:r>
            <a:r>
              <a:rPr lang="en-AU" sz="2800" noProof="0" dirty="0">
                <a:latin typeface="Comic Sans MS"/>
              </a:rPr>
              <a:t>Thank you for your regular gifts to this ministry. Offerings are most welcome via:</a:t>
            </a:r>
            <a:endParaRPr lang="en-AU" sz="9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The HHO App</a:t>
            </a:r>
            <a:endParaRPr lang="en-AU" sz="2800" noProof="0" dirty="0">
              <a:cs typeface="Times New Roman"/>
            </a:endParaRP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Direct Debit </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800" noProof="0" dirty="0">
                <a:latin typeface="Comic Sans MS"/>
              </a:rPr>
              <a:t> International Direct Debit</a:t>
            </a:r>
          </a:p>
          <a:p>
            <a:pPr marL="342900">
              <a:lnSpc>
                <a:spcPct val="150000"/>
              </a:lnSpc>
              <a:buFont typeface="Arial" panose="020B0604020202020204" pitchFamily="34" charset="0"/>
              <a:buChar char="•"/>
            </a:pPr>
            <a:endParaRPr lang="en-AU" sz="600" noProof="0" dirty="0">
              <a:latin typeface="Comic Sans MS"/>
            </a:endParaRPr>
          </a:p>
          <a:p>
            <a:pPr marL="342900">
              <a:lnSpc>
                <a:spcPct val="150000"/>
              </a:lnSpc>
              <a:buFont typeface="Arial" panose="020B0604020202020204" pitchFamily="34" charset="0"/>
              <a:buChar char="•"/>
            </a:pPr>
            <a:r>
              <a:rPr lang="en-AU" sz="2400" noProof="0" dirty="0">
                <a:latin typeface="Comic Sans MS"/>
              </a:rPr>
              <a:t> </a:t>
            </a:r>
            <a:r>
              <a:rPr lang="en-AU" sz="2800" noProof="0" dirty="0">
                <a:latin typeface="Comic Sans MS"/>
              </a:rPr>
              <a:t>Please consider a one-off donation </a:t>
            </a:r>
          </a:p>
          <a:p>
            <a:pPr>
              <a:lnSpc>
                <a:spcPct val="150000"/>
              </a:lnSpc>
            </a:pPr>
            <a:r>
              <a:rPr lang="en-AU" sz="2800" noProof="0" dirty="0">
                <a:latin typeface="Comic Sans MS"/>
              </a:rPr>
              <a:t>    or leaving a legacy in your Will</a:t>
            </a:r>
          </a:p>
          <a:p>
            <a:pPr>
              <a:lnSpc>
                <a:spcPct val="150000"/>
              </a:lnSpc>
            </a:pPr>
            <a:r>
              <a:rPr lang="en-AU" sz="700" dirty="0">
                <a:latin typeface="Comic Sans MS"/>
              </a:rPr>
              <a:t> </a:t>
            </a:r>
            <a:endParaRPr lang="en-AU" sz="600" noProof="0" dirty="0">
              <a:latin typeface="Comic Sans MS"/>
            </a:endParaRPr>
          </a:p>
          <a:p>
            <a:pPr>
              <a:lnSpc>
                <a:spcPct val="150000"/>
              </a:lnSpc>
            </a:pPr>
            <a:r>
              <a:rPr lang="en-AU" sz="2800" noProof="0" dirty="0">
                <a:latin typeface="Comic Sans MS"/>
              </a:rPr>
              <a:t>For further information go to HHO give page </a:t>
            </a:r>
            <a:r>
              <a:rPr lang="en-AU" sz="2800" dirty="0">
                <a:solidFill>
                  <a:srgbClr val="00B0F0"/>
                </a:solidFill>
                <a:latin typeface="Comic Sans MS"/>
                <a:hlinkClick r:id="rId3">
                  <a:extLst>
                    <a:ext uri="{A12FA001-AC4F-418D-AE19-62706E023703}">
                      <ahyp:hlinkClr xmlns:ahyp="http://schemas.microsoft.com/office/drawing/2018/hyperlinkcolor" val="tx"/>
                    </a:ext>
                  </a:extLst>
                </a:hlinkClick>
              </a:rPr>
              <a:t>https://holyhermits.com.au/give</a:t>
            </a:r>
            <a:r>
              <a:rPr lang="en-AU" sz="2800" dirty="0">
                <a:solidFill>
                  <a:srgbClr val="00B050"/>
                </a:solidFill>
                <a:latin typeface="Comic Sans MS"/>
              </a:rPr>
              <a:t> </a:t>
            </a:r>
            <a:endParaRPr lang="en-AU" sz="2000" dirty="0"/>
          </a:p>
        </p:txBody>
      </p:sp>
      <p:pic>
        <p:nvPicPr>
          <p:cNvPr id="6" name="Picture 5" descr="A plate with coins on it&#10;&#10;AI-generated content may be incorrect.">
            <a:extLst>
              <a:ext uri="{FF2B5EF4-FFF2-40B4-BE49-F238E27FC236}">
                <a16:creationId xmlns:a16="http://schemas.microsoft.com/office/drawing/2014/main" id="{48A98183-33CE-77C4-6D85-584139FECF6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6408" y="1252160"/>
            <a:ext cx="3988556" cy="3988556"/>
          </a:xfrm>
          <a:prstGeom prst="rect">
            <a:avLst/>
          </a:prstGeom>
        </p:spPr>
      </p:pic>
    </p:spTree>
    <p:extLst>
      <p:ext uri="{BB962C8B-B14F-4D97-AF65-F5344CB8AC3E}">
        <p14:creationId xmlns:p14="http://schemas.microsoft.com/office/powerpoint/2010/main" val="40375639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6BAAE04-8869-45BD-9FC4-571BC1F4B92A}" type="slidenum">
              <a:rPr lang="en-AU" noProof="0" smtClean="0"/>
              <a:t>59</a:t>
            </a:fld>
            <a:endParaRPr lang="en-AU" noProof="0" dirty="0"/>
          </a:p>
        </p:txBody>
      </p:sp>
      <p:sp>
        <p:nvSpPr>
          <p:cNvPr id="8" name="TextBox 7">
            <a:extLst>
              <a:ext uri="{FF2B5EF4-FFF2-40B4-BE49-F238E27FC236}">
                <a16:creationId xmlns:a16="http://schemas.microsoft.com/office/drawing/2014/main" id="{7912087A-1A4D-9918-1F75-57904D76CC8F}"/>
              </a:ext>
            </a:extLst>
          </p:cNvPr>
          <p:cNvSpPr txBox="1"/>
          <p:nvPr/>
        </p:nvSpPr>
        <p:spPr>
          <a:xfrm>
            <a:off x="1854435" y="27989"/>
            <a:ext cx="8483125" cy="2123658"/>
          </a:xfrm>
          <a:prstGeom prst="rect">
            <a:avLst/>
          </a:prstGeom>
          <a:noFill/>
        </p:spPr>
        <p:txBody>
          <a:bodyPr wrap="square" lIns="91440" tIns="45720" rIns="91440" bIns="45720" anchor="t">
            <a:spAutoFit/>
          </a:bodyPr>
          <a:lstStyle/>
          <a:p>
            <a:pPr algn="ctr" fontAlgn="base">
              <a:spcAft>
                <a:spcPts val="800"/>
              </a:spcAft>
              <a:defRPr/>
            </a:pPr>
            <a:r>
              <a:rPr lang="en-AU" sz="2800" noProof="0" dirty="0">
                <a:solidFill>
                  <a:srgbClr val="00B050"/>
                </a:solidFill>
                <a:effectLst/>
                <a:latin typeface="Comic Sans MS"/>
              </a:rPr>
              <a:t>Serving next week </a:t>
            </a:r>
            <a:endParaRPr lang="en-AU" noProof="0" dirty="0"/>
          </a:p>
          <a:p>
            <a:pPr algn="ctr" fontAlgn="base">
              <a:spcAft>
                <a:spcPts val="800"/>
              </a:spcAft>
              <a:defRPr/>
            </a:pPr>
            <a:r>
              <a:rPr lang="en-AU" sz="2800" noProof="0" dirty="0">
                <a:solidFill>
                  <a:srgbClr val="00B050"/>
                </a:solidFill>
                <a:latin typeface="Comic Sans MS"/>
              </a:rPr>
              <a:t> </a:t>
            </a:r>
            <a:r>
              <a:rPr lang="en-AU" sz="2800" dirty="0">
                <a:solidFill>
                  <a:srgbClr val="00B050"/>
                </a:solidFill>
                <a:latin typeface="Comic Sans MS"/>
              </a:rPr>
              <a:t>30</a:t>
            </a:r>
            <a:r>
              <a:rPr lang="en-AU" sz="2800" baseline="30000" dirty="0">
                <a:solidFill>
                  <a:srgbClr val="00B050"/>
                </a:solidFill>
                <a:latin typeface="Comic Sans MS"/>
              </a:rPr>
              <a:t>th</a:t>
            </a:r>
            <a:r>
              <a:rPr lang="en-AU" sz="2800" noProof="0" dirty="0">
                <a:solidFill>
                  <a:srgbClr val="00B050"/>
                </a:solidFill>
                <a:latin typeface="Comic Sans MS"/>
              </a:rPr>
              <a:t> August 2026</a:t>
            </a:r>
          </a:p>
          <a:p>
            <a:pPr algn="ctr" fontAlgn="base">
              <a:spcAft>
                <a:spcPts val="800"/>
              </a:spcAft>
              <a:defRPr/>
            </a:pPr>
            <a:r>
              <a:rPr lang="en-AU" sz="2800" noProof="0" dirty="0">
                <a:solidFill>
                  <a:srgbClr val="00B050"/>
                </a:solidFill>
                <a:latin typeface="Comic Sans MS"/>
              </a:rPr>
              <a:t>14</a:t>
            </a:r>
            <a:r>
              <a:rPr lang="en-AU" sz="2800" baseline="30000" noProof="0" dirty="0">
                <a:solidFill>
                  <a:srgbClr val="00B050"/>
                </a:solidFill>
                <a:latin typeface="Comic Sans MS"/>
              </a:rPr>
              <a:t>th</a:t>
            </a:r>
            <a:r>
              <a:rPr lang="en-AU" sz="2800" noProof="0" dirty="0">
                <a:solidFill>
                  <a:srgbClr val="00B050"/>
                </a:solidFill>
                <a:latin typeface="Comic Sans MS"/>
              </a:rPr>
              <a:t> Sunday after Pentecost</a:t>
            </a:r>
          </a:p>
          <a:p>
            <a:pPr algn="ctr">
              <a:spcAft>
                <a:spcPts val="800"/>
              </a:spcAft>
              <a:defRPr/>
            </a:pPr>
            <a:r>
              <a:rPr lang="en-AU" sz="2800" noProof="0" dirty="0">
                <a:solidFill>
                  <a:srgbClr val="00B050"/>
                </a:solidFill>
                <a:latin typeface="Comic Sans MS"/>
              </a:rPr>
              <a:t>9:00 am AEST</a:t>
            </a:r>
            <a:endParaRPr lang="en-AU" sz="2800" noProof="0" dirty="0">
              <a:solidFill>
                <a:srgbClr val="00B050"/>
              </a:solidFill>
              <a:cs typeface="Times New Roman"/>
            </a:endParaRPr>
          </a:p>
        </p:txBody>
      </p:sp>
      <p:sp>
        <p:nvSpPr>
          <p:cNvPr id="5" name="TextBox 4">
            <a:extLst>
              <a:ext uri="{FF2B5EF4-FFF2-40B4-BE49-F238E27FC236}">
                <a16:creationId xmlns:a16="http://schemas.microsoft.com/office/drawing/2014/main" id="{7912087A-1A4D-9918-1F75-57904D76CC8F}"/>
              </a:ext>
            </a:extLst>
          </p:cNvPr>
          <p:cNvSpPr txBox="1"/>
          <p:nvPr/>
        </p:nvSpPr>
        <p:spPr>
          <a:xfrm>
            <a:off x="1973578" y="5483811"/>
            <a:ext cx="8244840" cy="1200329"/>
          </a:xfrm>
          <a:prstGeom prst="rect">
            <a:avLst/>
          </a:prstGeom>
          <a:noFill/>
        </p:spPr>
        <p:txBody>
          <a:bodyPr wrap="square" lIns="91440" tIns="45720" rIns="91440" bIns="45720" anchor="t">
            <a:spAutoFit/>
          </a:bodyPr>
          <a:lstStyle/>
          <a:p>
            <a:pPr algn="ctr" fontAlgn="base">
              <a:defRPr/>
            </a:pPr>
            <a:r>
              <a:rPr lang="en-AU" sz="2400" b="1" noProof="0" dirty="0">
                <a:effectLst/>
                <a:latin typeface="Comic Sans MS"/>
              </a:rPr>
              <a:t>New Servers always welcome! </a:t>
            </a:r>
            <a:endParaRPr lang="en-AU" sz="2400" b="1" noProof="0" dirty="0">
              <a:solidFill>
                <a:srgbClr val="E3960B"/>
              </a:solidFill>
              <a:latin typeface="Comic Sans MS"/>
            </a:endParaRPr>
          </a:p>
          <a:p>
            <a:pPr algn="ctr" fontAlgn="base">
              <a:defRPr/>
            </a:pPr>
            <a:r>
              <a:rPr lang="en-AU" sz="2400" b="1" noProof="0" dirty="0">
                <a:latin typeface="Comic Sans MS"/>
              </a:rPr>
              <a:t>Please e</a:t>
            </a:r>
            <a:r>
              <a:rPr lang="en-AU" sz="2400" b="1" noProof="0" dirty="0">
                <a:effectLst/>
                <a:latin typeface="Comic Sans MS"/>
              </a:rPr>
              <a:t>mail </a:t>
            </a:r>
            <a:r>
              <a:rPr lang="en-AU" sz="2400" b="1" noProof="0" dirty="0" err="1">
                <a:effectLst/>
                <a:latin typeface="Comic Sans MS"/>
              </a:rPr>
              <a:t>Rev’d</a:t>
            </a:r>
            <a:r>
              <a:rPr lang="en-AU" sz="2400" b="1" noProof="0" dirty="0">
                <a:effectLst/>
                <a:latin typeface="Comic Sans MS"/>
              </a:rPr>
              <a:t> </a:t>
            </a:r>
            <a:r>
              <a:rPr lang="en-AU" sz="2400" b="1" noProof="0" dirty="0">
                <a:latin typeface="Comic Sans MS"/>
              </a:rPr>
              <a:t>Lauren </a:t>
            </a:r>
            <a:r>
              <a:rPr lang="en-AU" sz="2400" b="1" noProof="0" dirty="0">
                <a:effectLst/>
                <a:latin typeface="Comic Sans MS"/>
              </a:rPr>
              <a:t>to get involved</a:t>
            </a:r>
            <a:endParaRPr lang="en-AU" sz="2400" b="0" i="0" noProof="0" dirty="0">
              <a:effectLst/>
              <a:latin typeface="Tahoma" panose="020B0604030504040204" pitchFamily="34" charset="0"/>
              <a:hlinkClick r:id="rId3">
                <a:extLst>
                  <a:ext uri="{A12FA001-AC4F-418D-AE19-62706E023703}">
                    <ahyp:hlinkClr xmlns:ahyp="http://schemas.microsoft.com/office/drawing/2018/hyperlinkcolor" val="tx"/>
                  </a:ext>
                </a:extLst>
              </a:hlinkClick>
            </a:endParaRPr>
          </a:p>
          <a:p>
            <a:pPr algn="ctr" fontAlgn="base">
              <a:defRPr/>
            </a:pPr>
            <a:r>
              <a:rPr lang="en-AU" sz="2400" noProof="0" dirty="0">
                <a:solidFill>
                  <a:srgbClr val="00B0F0"/>
                </a:solidFill>
                <a:effectLst/>
                <a:latin typeface="Comic Sans MS" panose="030F0902030302020204" pitchFamily="66" charset="0"/>
                <a:hlinkClick r:id="rId3">
                  <a:extLst>
                    <a:ext uri="{A12FA001-AC4F-418D-AE19-62706E023703}">
                      <ahyp:hlinkClr xmlns:ahyp="http://schemas.microsoft.com/office/drawing/2018/hyperlinkcolor" val="tx"/>
                    </a:ext>
                  </a:extLst>
                </a:hlinkClick>
              </a:rPr>
              <a:t>holyhermits@anglicanchurchsq.org.au</a:t>
            </a:r>
            <a:endParaRPr lang="en-AU" sz="2400" noProof="0" dirty="0">
              <a:solidFill>
                <a:srgbClr val="00B0F0"/>
              </a:solidFill>
              <a:latin typeface="Comic Sans MS" panose="030F0902030302020204" pitchFamily="66" charset="0"/>
              <a:cs typeface="Times New Roman"/>
            </a:endParaRPr>
          </a:p>
        </p:txBody>
      </p:sp>
      <p:sp>
        <p:nvSpPr>
          <p:cNvPr id="4" name="TextBox 3">
            <a:extLst>
              <a:ext uri="{FF2B5EF4-FFF2-40B4-BE49-F238E27FC236}">
                <a16:creationId xmlns:a16="http://schemas.microsoft.com/office/drawing/2014/main" id="{946DE9FC-1687-8777-F5B6-656861D2477B}"/>
              </a:ext>
            </a:extLst>
          </p:cNvPr>
          <p:cNvSpPr txBox="1"/>
          <p:nvPr/>
        </p:nvSpPr>
        <p:spPr>
          <a:xfrm>
            <a:off x="3414427" y="4988376"/>
            <a:ext cx="5363142" cy="461665"/>
          </a:xfrm>
          <a:prstGeom prst="rect">
            <a:avLst/>
          </a:prstGeom>
          <a:noFill/>
        </p:spPr>
        <p:txBody>
          <a:bodyPr wrap="square" lIns="91440" tIns="45720" rIns="91440" bIns="45720" rtlCol="0" anchor="t">
            <a:spAutoFit/>
          </a:bodyPr>
          <a:lstStyle/>
          <a:p>
            <a:r>
              <a:rPr lang="en-AU" sz="2400" b="1" noProof="0" dirty="0">
                <a:solidFill>
                  <a:srgbClr val="00B050"/>
                </a:solidFill>
                <a:latin typeface="Comic Sans MS"/>
              </a:rPr>
              <a:t>Thank you for your ministry gifts</a:t>
            </a:r>
          </a:p>
        </p:txBody>
      </p:sp>
      <p:graphicFrame>
        <p:nvGraphicFramePr>
          <p:cNvPr id="6" name="Table 5">
            <a:extLst>
              <a:ext uri="{FF2B5EF4-FFF2-40B4-BE49-F238E27FC236}">
                <a16:creationId xmlns:a16="http://schemas.microsoft.com/office/drawing/2014/main" id="{96D40C7E-6458-BAF9-8673-5B48AA0C8152}"/>
              </a:ext>
            </a:extLst>
          </p:cNvPr>
          <p:cNvGraphicFramePr>
            <a:graphicFrameLocks noGrp="1"/>
          </p:cNvGraphicFramePr>
          <p:nvPr>
            <p:extLst>
              <p:ext uri="{D42A27DB-BD31-4B8C-83A1-F6EECF244321}">
                <p14:modId xmlns:p14="http://schemas.microsoft.com/office/powerpoint/2010/main" val="962818201"/>
              </p:ext>
            </p:extLst>
          </p:nvPr>
        </p:nvGraphicFramePr>
        <p:xfrm>
          <a:off x="241739" y="2249400"/>
          <a:ext cx="11580024" cy="2644269"/>
        </p:xfrm>
        <a:graphic>
          <a:graphicData uri="http://schemas.openxmlformats.org/drawingml/2006/table">
            <a:tbl>
              <a:tblPr firstRow="1" bandRow="1">
                <a:tableStyleId>{2D5ABB26-0587-4C30-8999-92F81FD0307C}</a:tableStyleId>
              </a:tblPr>
              <a:tblGrid>
                <a:gridCol w="4035971">
                  <a:extLst>
                    <a:ext uri="{9D8B030D-6E8A-4147-A177-3AD203B41FA5}">
                      <a16:colId xmlns:a16="http://schemas.microsoft.com/office/drawing/2014/main" val="1738739509"/>
                    </a:ext>
                  </a:extLst>
                </a:gridCol>
                <a:gridCol w="3684045">
                  <a:extLst>
                    <a:ext uri="{9D8B030D-6E8A-4147-A177-3AD203B41FA5}">
                      <a16:colId xmlns:a16="http://schemas.microsoft.com/office/drawing/2014/main" val="4139255324"/>
                    </a:ext>
                  </a:extLst>
                </a:gridCol>
                <a:gridCol w="3860008">
                  <a:extLst>
                    <a:ext uri="{9D8B030D-6E8A-4147-A177-3AD203B41FA5}">
                      <a16:colId xmlns:a16="http://schemas.microsoft.com/office/drawing/2014/main" val="1978999015"/>
                    </a:ext>
                  </a:extLst>
                </a:gridCol>
              </a:tblGrid>
              <a:tr h="459947">
                <a:tc>
                  <a:txBody>
                    <a:bodyPr/>
                    <a:lstStyle/>
                    <a:p>
                      <a:r>
                        <a:rPr lang="en-AU" sz="2200" b="0" i="0" noProof="0" dirty="0">
                          <a:solidFill>
                            <a:srgbClr val="00B050"/>
                          </a:solidFill>
                          <a:latin typeface="Comic Sans MS"/>
                        </a:rPr>
                        <a:t>Service Prep: Kris</a:t>
                      </a:r>
                    </a:p>
                  </a:txBody>
                  <a:tcPr anchor="ctr">
                    <a:lnL>
                      <a:noFill/>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Chat Host: Viki</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First Reader: Liz</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49183721"/>
                  </a:ext>
                </a:extLst>
              </a:tr>
              <a:tr h="426772">
                <a:tc>
                  <a:txBody>
                    <a:bodyPr/>
                    <a:lstStyle/>
                    <a:p>
                      <a:r>
                        <a:rPr lang="en-AU" sz="2200" b="0" i="0" noProof="0" dirty="0">
                          <a:solidFill>
                            <a:srgbClr val="00B050"/>
                          </a:solidFill>
                          <a:latin typeface="Comic Sans MS"/>
                        </a:rPr>
                        <a:t>Music: Wiggles</a:t>
                      </a:r>
                      <a:endParaRPr lang="en-AU" sz="2200" noProof="0" dirty="0">
                        <a:solidFill>
                          <a:srgbClr val="00B050"/>
                        </a:solidFill>
                      </a:endParaRP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Welcomer: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Second Reader: Kieron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8120621"/>
                  </a:ext>
                </a:extLst>
              </a:tr>
              <a:tr h="415891">
                <a:tc>
                  <a:txBody>
                    <a:bodyPr/>
                    <a:lstStyle/>
                    <a:p>
                      <a:r>
                        <a:rPr lang="en-AU" sz="2200" b="0" i="0" noProof="0" dirty="0">
                          <a:solidFill>
                            <a:srgbClr val="00B050"/>
                          </a:solidFill>
                          <a:latin typeface="Comic Sans MS"/>
                        </a:rPr>
                        <a:t>Proof-reader: Lauren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Priest: N/A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Preacher: Lauren</a:t>
                      </a:r>
                      <a:endParaRPr lang="en-AU" sz="2200" noProof="0" dirty="0">
                        <a:solidFill>
                          <a:srgbClr val="00B050"/>
                        </a:solidFill>
                      </a:endParaRP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8393146"/>
                  </a:ext>
                </a:extLst>
              </a:tr>
              <a:tr h="455844">
                <a:tc>
                  <a:txBody>
                    <a:bodyPr/>
                    <a:lstStyle/>
                    <a:p>
                      <a:r>
                        <a:rPr lang="en-AU" sz="2200" b="0" i="0" noProof="0" dirty="0">
                          <a:solidFill>
                            <a:srgbClr val="00B050"/>
                          </a:solidFill>
                          <a:latin typeface="Comic Sans MS"/>
                        </a:rPr>
                        <a:t>Broadcaster: Lauren</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Deacon: Lauren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Fellowship: Lauren</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72151207"/>
                  </a:ext>
                </a:extLst>
              </a:tr>
              <a:tr h="4482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Backup Broadcaster: Barry </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Leader: Jeremy</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Safety Officer: Julie</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7275158"/>
                  </a:ext>
                </a:extLst>
              </a:tr>
              <a:tr h="4267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Zoom Buttons: Viki</a:t>
                      </a:r>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2200" b="0" i="0" noProof="0" dirty="0">
                          <a:solidFill>
                            <a:srgbClr val="00B050"/>
                          </a:solidFill>
                          <a:latin typeface="Comic Sans MS"/>
                        </a:rPr>
                        <a:t>Cantor: Julie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tc>
                  <a:txBody>
                    <a:bodyPr/>
                    <a:lstStyle/>
                    <a:p>
                      <a:r>
                        <a:rPr lang="en-AU" sz="2200" b="0" i="0" noProof="0" dirty="0">
                          <a:solidFill>
                            <a:srgbClr val="00B050"/>
                          </a:solidFill>
                          <a:latin typeface="Comic Sans MS"/>
                        </a:rPr>
                        <a:t>Attendance: Viki</a:t>
                      </a:r>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tcPr>
                </a:tc>
                <a:extLst>
                  <a:ext uri="{0D108BD9-81ED-4DB2-BD59-A6C34878D82A}">
                    <a16:rowId xmlns:a16="http://schemas.microsoft.com/office/drawing/2014/main" val="2084328052"/>
                  </a:ext>
                </a:extLst>
              </a:tr>
            </a:tbl>
          </a:graphicData>
        </a:graphic>
      </p:graphicFrame>
    </p:spTree>
    <p:extLst>
      <p:ext uri="{BB962C8B-B14F-4D97-AF65-F5344CB8AC3E}">
        <p14:creationId xmlns:p14="http://schemas.microsoft.com/office/powerpoint/2010/main" val="2615564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A67A3-9603-240E-EA6B-3FC986F853BF}"/>
              </a:ext>
            </a:extLst>
          </p:cNvPr>
          <p:cNvSpPr>
            <a:spLocks noGrp="1"/>
          </p:cNvSpPr>
          <p:nvPr>
            <p:ph type="title"/>
          </p:nvPr>
        </p:nvSpPr>
        <p:spPr>
          <a:xfrm>
            <a:off x="282053" y="165429"/>
            <a:ext cx="4319444" cy="1143000"/>
          </a:xfrm>
        </p:spPr>
        <p:txBody>
          <a:bodyPr/>
          <a:lstStyle/>
          <a:p>
            <a:pPr algn="l">
              <a:spcBef>
                <a:spcPts val="0"/>
              </a:spcBef>
            </a:pPr>
            <a:r>
              <a:rPr lang="en-AU" sz="2400" b="1" noProof="0" dirty="0">
                <a:solidFill>
                  <a:srgbClr val="00B050"/>
                </a:solidFill>
                <a:latin typeface="Comic Sans MS"/>
              </a:rPr>
              <a:t>Leader and Cantor unmute</a:t>
            </a:r>
            <a:endParaRPr lang="en-AU" noProof="0" dirty="0">
              <a:solidFill>
                <a:srgbClr val="00B050"/>
              </a:solidFill>
            </a:endParaRPr>
          </a:p>
        </p:txBody>
      </p:sp>
      <p:sp>
        <p:nvSpPr>
          <p:cNvPr id="3" name="Content Placeholder 2">
            <a:extLst>
              <a:ext uri="{FF2B5EF4-FFF2-40B4-BE49-F238E27FC236}">
                <a16:creationId xmlns:a16="http://schemas.microsoft.com/office/drawing/2014/main" id="{5D1FD83D-10E0-228D-7DDC-F0371A5CC75D}"/>
              </a:ext>
            </a:extLst>
          </p:cNvPr>
          <p:cNvSpPr>
            <a:spLocks noGrp="1"/>
          </p:cNvSpPr>
          <p:nvPr>
            <p:ph idx="1"/>
          </p:nvPr>
        </p:nvSpPr>
        <p:spPr>
          <a:xfrm>
            <a:off x="2218765" y="1730226"/>
            <a:ext cx="7754470" cy="4423832"/>
          </a:xfrm>
        </p:spPr>
        <p:txBody>
          <a:bodyPr vert="horz" lIns="91440" tIns="45720" rIns="91440" bIns="45720" rtlCol="0" anchor="t">
            <a:noAutofit/>
          </a:bodyPr>
          <a:lstStyle/>
          <a:p>
            <a:pPr>
              <a:lnSpc>
                <a:spcPct val="150000"/>
              </a:lnSpc>
              <a:buNone/>
            </a:pPr>
            <a:r>
              <a:rPr lang="en-AU" sz="2800" b="1" noProof="0" dirty="0">
                <a:solidFill>
                  <a:srgbClr val="00B050"/>
                </a:solidFill>
                <a:latin typeface="Comic Sans MS"/>
              </a:rPr>
              <a:t>Leader: </a:t>
            </a:r>
            <a:endParaRPr lang="en-AU" sz="2800" b="1" dirty="0">
              <a:solidFill>
                <a:srgbClr val="E3960B"/>
              </a:solidFill>
              <a:latin typeface="Comic Sans MS"/>
              <a:cs typeface="Times New Roman"/>
            </a:endParaRPr>
          </a:p>
          <a:p>
            <a:pPr>
              <a:lnSpc>
                <a:spcPct val="150000"/>
              </a:lnSpc>
              <a:buNone/>
            </a:pPr>
            <a:r>
              <a:rPr lang="en-AU" sz="2800" noProof="0" dirty="0">
                <a:latin typeface="Comic Sans MS"/>
              </a:rPr>
              <a:t>The grace of the Lord Jesus Christ, </a:t>
            </a:r>
            <a:br>
              <a:rPr lang="en-AU" sz="2800" noProof="0" dirty="0">
                <a:latin typeface="Comic Sans MS"/>
              </a:rPr>
            </a:br>
            <a:r>
              <a:rPr lang="en-AU" sz="2800" noProof="0" dirty="0">
                <a:latin typeface="Comic Sans MS"/>
              </a:rPr>
              <a:t>and the love of God,  </a:t>
            </a:r>
            <a:br>
              <a:rPr lang="en-AU" sz="2800" noProof="0" dirty="0">
                <a:latin typeface="Comic Sans MS"/>
              </a:rPr>
            </a:br>
            <a:r>
              <a:rPr lang="en-AU" sz="2800" noProof="0" dirty="0">
                <a:latin typeface="Comic Sans MS"/>
              </a:rPr>
              <a:t>and the fellowship of the Holy Spirit,  </a:t>
            </a:r>
            <a:br>
              <a:rPr lang="en-AU" sz="2800" noProof="0" dirty="0">
                <a:latin typeface="Comic Sans MS"/>
              </a:rPr>
            </a:br>
            <a:r>
              <a:rPr lang="en-AU" sz="2800" noProof="0" dirty="0">
                <a:latin typeface="Comic Sans MS"/>
              </a:rPr>
              <a:t>be with you all. </a:t>
            </a:r>
            <a:br>
              <a:rPr lang="en-AU" sz="2800" noProof="0" dirty="0">
                <a:latin typeface="Comic Sans MS"/>
              </a:rPr>
            </a:br>
            <a:r>
              <a:rPr lang="en-AU" sz="1100" noProof="0" dirty="0">
                <a:latin typeface="Comic Sans MS"/>
              </a:rPr>
              <a:t> </a:t>
            </a:r>
            <a:endParaRPr lang="en-AU" sz="1100" b="1" noProof="0" dirty="0">
              <a:solidFill>
                <a:srgbClr val="E3960B"/>
              </a:solidFill>
              <a:latin typeface="Comic Sans MS"/>
              <a:cs typeface="Times New Roman"/>
            </a:endParaRPr>
          </a:p>
          <a:p>
            <a:pPr>
              <a:lnSpc>
                <a:spcPct val="150000"/>
              </a:lnSpc>
              <a:buNone/>
            </a:pPr>
            <a:r>
              <a:rPr lang="en-AU" sz="2800" b="1" noProof="0" dirty="0">
                <a:solidFill>
                  <a:srgbClr val="00B050"/>
                </a:solidFill>
                <a:latin typeface="Comic Sans MS"/>
                <a:cs typeface="Times New Roman"/>
              </a:rPr>
              <a:t>All: </a:t>
            </a:r>
            <a:r>
              <a:rPr lang="en-AU" sz="2800" b="1" noProof="0" dirty="0">
                <a:latin typeface="Comic Sans MS"/>
                <a:cs typeface="Times New Roman"/>
              </a:rPr>
              <a:t>And also with you. </a:t>
            </a:r>
          </a:p>
        </p:txBody>
      </p:sp>
      <p:sp>
        <p:nvSpPr>
          <p:cNvPr id="4" name="Slide Number Placeholder 3">
            <a:extLst>
              <a:ext uri="{FF2B5EF4-FFF2-40B4-BE49-F238E27FC236}">
                <a16:creationId xmlns:a16="http://schemas.microsoft.com/office/drawing/2014/main" id="{25479D30-DAA4-D8ED-F8B5-B5082B5C9FAF}"/>
              </a:ext>
            </a:extLst>
          </p:cNvPr>
          <p:cNvSpPr>
            <a:spLocks noGrp="1"/>
          </p:cNvSpPr>
          <p:nvPr>
            <p:ph type="sldNum" sz="quarter" idx="12"/>
          </p:nvPr>
        </p:nvSpPr>
        <p:spPr/>
        <p:txBody>
          <a:bodyPr/>
          <a:lstStyle/>
          <a:p>
            <a:fld id="{D6BAAE04-8869-45BD-9FC4-571BC1F4B92A}" type="slidenum">
              <a:rPr lang="en-AU" noProof="0" smtClean="0"/>
              <a:t>6</a:t>
            </a:fld>
            <a:endParaRPr lang="en-AU" noProof="0" dirty="0"/>
          </a:p>
        </p:txBody>
      </p:sp>
      <p:sp>
        <p:nvSpPr>
          <p:cNvPr id="6" name="Rectangle 5">
            <a:extLst>
              <a:ext uri="{FF2B5EF4-FFF2-40B4-BE49-F238E27FC236}">
                <a16:creationId xmlns:a16="http://schemas.microsoft.com/office/drawing/2014/main" id="{032861FD-E2BE-0C7F-8027-04C68C9F6B2F}"/>
              </a:ext>
            </a:extLst>
          </p:cNvPr>
          <p:cNvSpPr/>
          <p:nvPr/>
        </p:nvSpPr>
        <p:spPr>
          <a:xfrm>
            <a:off x="4334796" y="1016041"/>
            <a:ext cx="3522407" cy="584775"/>
          </a:xfrm>
          <a:prstGeom prst="rect">
            <a:avLst/>
          </a:prstGeom>
        </p:spPr>
        <p:txBody>
          <a:bodyPr wrap="square" lIns="91440" tIns="45720" rIns="91440" bIns="45720" anchor="t">
            <a:spAutoFit/>
          </a:bodyPr>
          <a:lstStyle/>
          <a:p>
            <a:pPr algn="ctr"/>
            <a:r>
              <a:rPr lang="en-AU" sz="3200" b="1" noProof="0" dirty="0">
                <a:solidFill>
                  <a:srgbClr val="00B050"/>
                </a:solidFill>
                <a:latin typeface="Comic Sans MS"/>
              </a:rPr>
              <a:t>The Greeting</a:t>
            </a:r>
            <a:endParaRPr lang="en-AU" sz="3200" b="1" noProof="0" dirty="0">
              <a:solidFill>
                <a:srgbClr val="00B050"/>
              </a:solidFill>
              <a:cs typeface="Times New Roman"/>
            </a:endParaRPr>
          </a:p>
        </p:txBody>
      </p:sp>
    </p:spTree>
    <p:extLst>
      <p:ext uri="{BB962C8B-B14F-4D97-AF65-F5344CB8AC3E}">
        <p14:creationId xmlns:p14="http://schemas.microsoft.com/office/powerpoint/2010/main" val="42774218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330064" y="1658915"/>
            <a:ext cx="9531872" cy="300627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449263"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I invite everyone to unmute for the Dismissal</a:t>
            </a:r>
          </a:p>
          <a:p>
            <a:pPr algn="ctr" defTabSz="449263">
              <a:lnSpc>
                <a:spcPct val="150000"/>
              </a:lnSpc>
              <a:spcBef>
                <a:spcPct val="50000"/>
              </a:spcBef>
              <a:spcAft>
                <a:spcPct val="0"/>
              </a:spcAft>
              <a:buNone/>
            </a:pPr>
            <a:endParaRPr lang="en-AU" sz="1800" i="1" noProof="0" dirty="0">
              <a:solidFill>
                <a:srgbClr val="FFB83A"/>
              </a:solidFill>
              <a:latin typeface="Comic Sans MS"/>
              <a:cs typeface="Arial"/>
            </a:endParaRP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Leader: </a:t>
            </a:r>
            <a:r>
              <a:rPr lang="en-AU" sz="2800" noProof="0" dirty="0">
                <a:latin typeface="Comic Sans MS"/>
                <a:cs typeface="Arial"/>
              </a:rPr>
              <a:t>Go in peace to love and serve the Lord.</a:t>
            </a:r>
          </a:p>
          <a:p>
            <a:pPr algn="ctr" defTabSz="449263" eaLnBrk="1" fontAlgn="base" hangingPunct="1">
              <a:lnSpc>
                <a:spcPct val="150000"/>
              </a:lnSpc>
              <a:spcBef>
                <a:spcPct val="50000"/>
              </a:spcBef>
              <a:spcAft>
                <a:spcPct val="0"/>
              </a:spcAft>
              <a:buClr>
                <a:srgbClr val="000000"/>
              </a:buClr>
              <a:buNone/>
            </a:pPr>
            <a:r>
              <a:rPr lang="en-AU" sz="2800" b="1" noProof="0" dirty="0">
                <a:solidFill>
                  <a:srgbClr val="00B050"/>
                </a:solidFill>
                <a:latin typeface="Comic Sans MS"/>
                <a:cs typeface="Arial"/>
              </a:rPr>
              <a:t>All: </a:t>
            </a:r>
            <a:r>
              <a:rPr lang="en-AU" sz="2800" b="1" noProof="0" dirty="0">
                <a:latin typeface="Comic Sans MS"/>
                <a:cs typeface="Arial"/>
              </a:rPr>
              <a:t>In the name of Christ, Amen</a:t>
            </a:r>
            <a:r>
              <a:rPr lang="en-AU" sz="2800" noProof="0" dirty="0">
                <a:latin typeface="Comic Sans MS"/>
                <a:cs typeface="Arial"/>
              </a:rPr>
              <a:t>.</a:t>
            </a:r>
          </a:p>
        </p:txBody>
      </p:sp>
      <p:sp>
        <p:nvSpPr>
          <p:cNvPr id="2" name="TextBox 1">
            <a:extLst>
              <a:ext uri="{FF2B5EF4-FFF2-40B4-BE49-F238E27FC236}">
                <a16:creationId xmlns:a16="http://schemas.microsoft.com/office/drawing/2014/main" id="{029C95F1-17B9-2CD4-20AE-31B320C84F60}"/>
              </a:ext>
            </a:extLst>
          </p:cNvPr>
          <p:cNvSpPr txBox="1"/>
          <p:nvPr/>
        </p:nvSpPr>
        <p:spPr>
          <a:xfrm>
            <a:off x="4175250" y="181307"/>
            <a:ext cx="3841500" cy="749308"/>
          </a:xfrm>
          <a:prstGeom prst="rect">
            <a:avLst/>
          </a:prstGeom>
          <a:noFill/>
        </p:spPr>
        <p:txBody>
          <a:bodyPr wrap="square" lIns="91440" tIns="45720" rIns="91440" bIns="45720" rtlCol="0" anchor="t">
            <a:spAutoFit/>
          </a:bodyPr>
          <a:lstStyle/>
          <a:p>
            <a:pPr algn="ctr">
              <a:lnSpc>
                <a:spcPct val="150000"/>
              </a:lnSpc>
              <a:spcAft>
                <a:spcPts val="900"/>
              </a:spcAft>
            </a:pPr>
            <a:r>
              <a:rPr lang="en-AU" sz="3200" b="1" noProof="0" dirty="0">
                <a:solidFill>
                  <a:srgbClr val="00B050"/>
                </a:solidFill>
                <a:latin typeface="Comic Sans MS"/>
              </a:rPr>
              <a:t>The Dismissal </a:t>
            </a:r>
            <a:endParaRPr lang="en-AU" sz="2400" noProof="0" dirty="0">
              <a:solidFill>
                <a:srgbClr val="00B050"/>
              </a:solidFill>
              <a:latin typeface="Comic Sans MS"/>
              <a:cs typeface="Times New Roman"/>
            </a:endParaRPr>
          </a:p>
        </p:txBody>
      </p:sp>
    </p:spTree>
    <p:extLst>
      <p:ext uri="{BB962C8B-B14F-4D97-AF65-F5344CB8AC3E}">
        <p14:creationId xmlns:p14="http://schemas.microsoft.com/office/powerpoint/2010/main" val="42445376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9768" y="5365890"/>
            <a:ext cx="3785832" cy="1015663"/>
          </a:xfrm>
          <a:prstGeom prst="rect">
            <a:avLst/>
          </a:prstGeom>
          <a:noFill/>
        </p:spPr>
        <p:txBody>
          <a:bodyPr wrap="square" lIns="91440" tIns="45720" rIns="91440" bIns="45720" rtlCol="0" anchor="t">
            <a:spAutoFit/>
          </a:bodyPr>
          <a:lstStyle/>
          <a:p>
            <a:r>
              <a:rPr lang="en-AU" sz="2000" noProof="0" dirty="0">
                <a:solidFill>
                  <a:srgbClr val="00B050"/>
                </a:solidFill>
                <a:latin typeface="Comic Sans MS"/>
              </a:rPr>
              <a:t>Extra resources developed </a:t>
            </a:r>
          </a:p>
          <a:p>
            <a:r>
              <a:rPr lang="en-AU" sz="2000" noProof="0" dirty="0">
                <a:solidFill>
                  <a:srgbClr val="00B050"/>
                </a:solidFill>
                <a:latin typeface="Comic Sans MS"/>
              </a:rPr>
              <a:t>by Roots on the Web </a:t>
            </a:r>
          </a:p>
          <a:p>
            <a:r>
              <a:rPr lang="en-AU" sz="2000" noProof="0" dirty="0">
                <a:solidFill>
                  <a:srgbClr val="00B050"/>
                </a:solidFill>
                <a:latin typeface="Comic Sans MS"/>
              </a:rPr>
              <a:t>Images from Padlet</a:t>
            </a:r>
          </a:p>
        </p:txBody>
      </p:sp>
      <p:sp>
        <p:nvSpPr>
          <p:cNvPr id="7" name="TextBox 6">
            <a:extLst>
              <a:ext uri="{FF2B5EF4-FFF2-40B4-BE49-F238E27FC236}">
                <a16:creationId xmlns:a16="http://schemas.microsoft.com/office/drawing/2014/main" id="{FBCFD97D-2C97-37FF-356C-A993317B1DEE}"/>
              </a:ext>
            </a:extLst>
          </p:cNvPr>
          <p:cNvSpPr txBox="1"/>
          <p:nvPr/>
        </p:nvSpPr>
        <p:spPr>
          <a:xfrm>
            <a:off x="379768" y="984278"/>
            <a:ext cx="5145275" cy="3915966"/>
          </a:xfrm>
          <a:prstGeom prst="roundRect">
            <a:avLst/>
          </a:prstGeom>
          <a:solidFill>
            <a:srgbClr val="662395"/>
          </a:solidFill>
          <a:ln>
            <a:noFill/>
          </a:ln>
          <a:effectLst>
            <a:outerShdw blurRad="50800" dist="38100" dir="5400000" algn="t" rotWithShape="0">
              <a:prstClr val="black">
                <a:alpha val="40000"/>
              </a:prstClr>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AU" sz="3200" b="1" noProof="0" dirty="0">
                <a:solidFill>
                  <a:schemeClr val="accent5">
                    <a:lumMod val="20000"/>
                    <a:lumOff val="80000"/>
                  </a:schemeClr>
                </a:solidFill>
                <a:latin typeface="Comic Sans MS"/>
              </a:rPr>
              <a:t>Fellowship </a:t>
            </a:r>
          </a:p>
          <a:p>
            <a:pPr algn="ctr"/>
            <a:r>
              <a:rPr lang="en-AU" sz="2800" b="1" noProof="0" dirty="0">
                <a:solidFill>
                  <a:schemeClr val="accent5">
                    <a:lumMod val="20000"/>
                    <a:lumOff val="80000"/>
                  </a:schemeClr>
                </a:solidFill>
                <a:latin typeface="Comic Sans MS"/>
              </a:rPr>
              <a:t>Thank you, Lauren for leading Fellowship </a:t>
            </a:r>
          </a:p>
          <a:p>
            <a:pPr algn="ctr"/>
            <a:endParaRPr lang="en-AU" sz="2400" b="1" noProof="0" dirty="0">
              <a:solidFill>
                <a:schemeClr val="accent5">
                  <a:lumMod val="20000"/>
                  <a:lumOff val="80000"/>
                </a:schemeClr>
              </a:solidFill>
              <a:latin typeface="Comic Sans MS"/>
            </a:endParaRPr>
          </a:p>
          <a:p>
            <a:pPr algn="ctr"/>
            <a:r>
              <a:rPr lang="en-AU" sz="2800" b="1" noProof="0" dirty="0">
                <a:solidFill>
                  <a:schemeClr val="accent5">
                    <a:lumMod val="20000"/>
                    <a:lumOff val="80000"/>
                  </a:schemeClr>
                </a:solidFill>
                <a:latin typeface="Comic Sans MS"/>
              </a:rPr>
              <a:t>Please feel welcome to linger or pop a message in the chat and head off when you are ready.​</a:t>
            </a:r>
            <a:endParaRPr lang="en-AU" sz="2000" b="1" noProof="0" dirty="0">
              <a:solidFill>
                <a:schemeClr val="accent5">
                  <a:lumMod val="20000"/>
                  <a:lumOff val="80000"/>
                </a:schemeClr>
              </a:solidFill>
              <a:cs typeface="Calibri"/>
            </a:endParaRPr>
          </a:p>
        </p:txBody>
      </p:sp>
      <p:pic>
        <p:nvPicPr>
          <p:cNvPr id="4" name="Picture 3">
            <a:extLst>
              <a:ext uri="{FF2B5EF4-FFF2-40B4-BE49-F238E27FC236}">
                <a16:creationId xmlns:a16="http://schemas.microsoft.com/office/drawing/2014/main" id="{FA3E8744-EE4C-63F9-4F37-9ED932711DC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66959" y="761036"/>
            <a:ext cx="4362450" cy="4362450"/>
          </a:xfrm>
          <a:prstGeom prst="rect">
            <a:avLst/>
          </a:prstGeom>
        </p:spPr>
      </p:pic>
    </p:spTree>
    <p:extLst>
      <p:ext uri="{BB962C8B-B14F-4D97-AF65-F5344CB8AC3E}">
        <p14:creationId xmlns:p14="http://schemas.microsoft.com/office/powerpoint/2010/main" val="867282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4F3F2-A240-7D29-E867-5D514A5D50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C13F3EF-6111-3B8F-E65F-F09AEA314636}"/>
              </a:ext>
            </a:extLst>
          </p:cNvPr>
          <p:cNvSpPr/>
          <p:nvPr/>
        </p:nvSpPr>
        <p:spPr>
          <a:xfrm>
            <a:off x="1875275" y="1281371"/>
            <a:ext cx="8441446" cy="4545155"/>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Leader: </a:t>
            </a:r>
          </a:p>
          <a:p>
            <a:pPr lvl="0" eaLnBrk="0" fontAlgn="base" hangingPunct="0">
              <a:lnSpc>
                <a:spcPct val="150000"/>
              </a:lnSpc>
              <a:spcBef>
                <a:spcPct val="0"/>
              </a:spcBef>
              <a:spcAft>
                <a:spcPct val="0"/>
              </a:spcAft>
            </a:pPr>
            <a:r>
              <a:rPr lang="en-AU" sz="2800" noProof="0" dirty="0">
                <a:latin typeface="Comic Sans MS"/>
              </a:rPr>
              <a:t>Come, let us stand before God,</a:t>
            </a:r>
          </a:p>
          <a:p>
            <a:pPr lvl="0" eaLnBrk="0" fontAlgn="base" hangingPunct="0">
              <a:lnSpc>
                <a:spcPct val="150000"/>
              </a:lnSpc>
              <a:spcBef>
                <a:spcPct val="0"/>
              </a:spcBef>
              <a:spcAft>
                <a:spcPct val="0"/>
              </a:spcAft>
            </a:pPr>
            <a:r>
              <a:rPr lang="en-AU" sz="2800" noProof="0" dirty="0">
                <a:latin typeface="Comic Sans MS"/>
              </a:rPr>
              <a:t>who empowers us to challenge injustice.</a:t>
            </a:r>
          </a:p>
          <a:p>
            <a:pPr lvl="0" eaLnBrk="0" fontAlgn="base" hangingPunct="0">
              <a:lnSpc>
                <a:spcPct val="150000"/>
              </a:lnSpc>
              <a:spcBef>
                <a:spcPct val="0"/>
              </a:spcBef>
              <a:spcAft>
                <a:spcPct val="0"/>
              </a:spcAft>
            </a:pPr>
            <a:r>
              <a:rPr lang="en-AU" sz="2800" noProof="0" dirty="0">
                <a:latin typeface="Comic Sans MS"/>
              </a:rPr>
              <a:t>Come, let us choose to worship,</a:t>
            </a:r>
          </a:p>
          <a:p>
            <a:pPr lvl="0" eaLnBrk="0" fontAlgn="base" hangingPunct="0">
              <a:lnSpc>
                <a:spcPct val="150000"/>
              </a:lnSpc>
              <a:spcBef>
                <a:spcPct val="0"/>
              </a:spcBef>
              <a:spcAft>
                <a:spcPct val="0"/>
              </a:spcAft>
            </a:pPr>
            <a:r>
              <a:rPr lang="en-AU" sz="2800" noProof="0" dirty="0">
                <a:latin typeface="Comic Sans MS"/>
              </a:rPr>
              <a:t>choose to seek his wisdom, justice and strength.</a:t>
            </a:r>
          </a:p>
          <a:p>
            <a:pPr lvl="0" eaLnBrk="0" fontAlgn="base" hangingPunct="0">
              <a:lnSpc>
                <a:spcPct val="150000"/>
              </a:lnSpc>
              <a:spcBef>
                <a:spcPct val="0"/>
              </a:spcBef>
              <a:spcAft>
                <a:spcPct val="0"/>
              </a:spcAft>
            </a:pPr>
            <a:r>
              <a:rPr lang="en-AU" sz="2800" noProof="0" dirty="0">
                <a:latin typeface="Comic Sans MS"/>
              </a:rPr>
              <a:t>Come, let us be empowered by his presence</a:t>
            </a:r>
          </a:p>
          <a:p>
            <a:pPr lvl="0" eaLnBrk="0" fontAlgn="base" hangingPunct="0">
              <a:lnSpc>
                <a:spcPct val="150000"/>
              </a:lnSpc>
              <a:spcBef>
                <a:spcPct val="0"/>
              </a:spcBef>
              <a:spcAft>
                <a:spcPct val="0"/>
              </a:spcAft>
            </a:pPr>
            <a:r>
              <a:rPr lang="en-AU" sz="2800" noProof="0" dirty="0">
                <a:latin typeface="Comic Sans MS"/>
              </a:rPr>
              <a:t>and inspired by his love.</a:t>
            </a:r>
          </a:p>
        </p:txBody>
      </p:sp>
      <p:sp>
        <p:nvSpPr>
          <p:cNvPr id="4" name="TextBox 3">
            <a:extLst>
              <a:ext uri="{FF2B5EF4-FFF2-40B4-BE49-F238E27FC236}">
                <a16:creationId xmlns:a16="http://schemas.microsoft.com/office/drawing/2014/main" id="{8B7B306D-3845-7B55-7230-7B18992F6E45}"/>
              </a:ext>
            </a:extLst>
          </p:cNvPr>
          <p:cNvSpPr txBox="1"/>
          <p:nvPr/>
        </p:nvSpPr>
        <p:spPr>
          <a:xfrm>
            <a:off x="4180766" y="558353"/>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739612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DA80E-6A25-3FCA-11D6-0458885718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12EC615-5B1B-5065-3077-881F9676F6D8}"/>
              </a:ext>
            </a:extLst>
          </p:cNvPr>
          <p:cNvSpPr/>
          <p:nvPr/>
        </p:nvSpPr>
        <p:spPr>
          <a:xfrm>
            <a:off x="1398521" y="540870"/>
            <a:ext cx="9394957" cy="5837817"/>
          </a:xfrm>
          <a:prstGeom prst="rect">
            <a:avLst/>
          </a:prstGeom>
        </p:spPr>
        <p:txBody>
          <a:bodyPr wrap="square" lIns="91440" tIns="45720" rIns="91440" bIns="45720" anchor="t">
            <a:spAutoFit/>
          </a:bodyPr>
          <a:lstStyle/>
          <a:p>
            <a:pPr lvl="0" eaLnBrk="0" fontAlgn="base" hangingPunct="0">
              <a:lnSpc>
                <a:spcPct val="150000"/>
              </a:lnSpc>
              <a:spcBef>
                <a:spcPct val="0"/>
              </a:spcBef>
              <a:spcAft>
                <a:spcPct val="0"/>
              </a:spcAft>
            </a:pPr>
            <a:r>
              <a:rPr lang="en-AU" sz="2800" b="1" noProof="0" dirty="0">
                <a:solidFill>
                  <a:srgbClr val="00B050"/>
                </a:solidFill>
                <a:latin typeface="Comic Sans MS" panose="030F0902030302020204" pitchFamily="66" charset="0"/>
              </a:rPr>
              <a:t>All</a:t>
            </a:r>
            <a:r>
              <a:rPr lang="en-AU" sz="2800" noProof="0" dirty="0">
                <a:solidFill>
                  <a:srgbClr val="00B050"/>
                </a:solidFill>
                <a:latin typeface="Comic Sans MS" panose="030F0902030302020204" pitchFamily="66" charset="0"/>
              </a:rPr>
              <a:t>: </a:t>
            </a:r>
            <a:endParaRPr lang="en-AU" sz="2800" b="1" noProof="0" dirty="0">
              <a:latin typeface="Comic Sans MS"/>
            </a:endParaRPr>
          </a:p>
          <a:p>
            <a:pPr lvl="0" eaLnBrk="0" fontAlgn="base" hangingPunct="0">
              <a:lnSpc>
                <a:spcPct val="150000"/>
              </a:lnSpc>
              <a:spcBef>
                <a:spcPct val="0"/>
              </a:spcBef>
              <a:spcAft>
                <a:spcPct val="0"/>
              </a:spcAft>
            </a:pPr>
            <a:r>
              <a:rPr lang="en-AU" sz="2800" b="1" noProof="0" dirty="0">
                <a:latin typeface="Comic Sans MS"/>
              </a:rPr>
              <a:t>Lord God, we come before you just as we are –</a:t>
            </a:r>
          </a:p>
          <a:p>
            <a:pPr lvl="0" eaLnBrk="0" fontAlgn="base" hangingPunct="0">
              <a:lnSpc>
                <a:spcPct val="150000"/>
              </a:lnSpc>
              <a:spcBef>
                <a:spcPct val="0"/>
              </a:spcBef>
              <a:spcAft>
                <a:spcPct val="0"/>
              </a:spcAft>
            </a:pPr>
            <a:r>
              <a:rPr lang="en-AU" sz="2800" b="1" noProof="0" dirty="0">
                <a:latin typeface="Comic Sans MS"/>
              </a:rPr>
              <a:t>some of us broken;</a:t>
            </a:r>
          </a:p>
          <a:p>
            <a:pPr lvl="0" eaLnBrk="0" fontAlgn="base" hangingPunct="0">
              <a:lnSpc>
                <a:spcPct val="150000"/>
              </a:lnSpc>
              <a:spcBef>
                <a:spcPct val="0"/>
              </a:spcBef>
              <a:spcAft>
                <a:spcPct val="0"/>
              </a:spcAft>
            </a:pPr>
            <a:r>
              <a:rPr lang="en-AU" sz="2800" b="1" noProof="0" dirty="0">
                <a:latin typeface="Comic Sans MS"/>
              </a:rPr>
              <a:t>some of us tired and weary;</a:t>
            </a:r>
          </a:p>
          <a:p>
            <a:pPr lvl="0" eaLnBrk="0" fontAlgn="base" hangingPunct="0">
              <a:lnSpc>
                <a:spcPct val="150000"/>
              </a:lnSpc>
              <a:spcBef>
                <a:spcPct val="0"/>
              </a:spcBef>
              <a:spcAft>
                <a:spcPct val="0"/>
              </a:spcAft>
            </a:pPr>
            <a:r>
              <a:rPr lang="en-AU" sz="2800" b="1" noProof="0" dirty="0">
                <a:latin typeface="Comic Sans MS"/>
              </a:rPr>
              <a:t>some of us energised and full of joy –</a:t>
            </a:r>
          </a:p>
          <a:p>
            <a:pPr lvl="0" eaLnBrk="0" fontAlgn="base" hangingPunct="0">
              <a:lnSpc>
                <a:spcPct val="150000"/>
              </a:lnSpc>
              <a:spcBef>
                <a:spcPct val="0"/>
              </a:spcBef>
              <a:spcAft>
                <a:spcPct val="0"/>
              </a:spcAft>
            </a:pPr>
            <a:r>
              <a:rPr lang="en-AU" sz="2800" b="1" noProof="0" dirty="0">
                <a:latin typeface="Comic Sans MS"/>
              </a:rPr>
              <a:t>all of us gathering to offer our worship and praise.</a:t>
            </a:r>
          </a:p>
          <a:p>
            <a:pPr lvl="0" eaLnBrk="0" fontAlgn="base" hangingPunct="0">
              <a:lnSpc>
                <a:spcPct val="150000"/>
              </a:lnSpc>
              <a:spcBef>
                <a:spcPct val="0"/>
              </a:spcBef>
              <a:spcAft>
                <a:spcPct val="0"/>
              </a:spcAft>
            </a:pPr>
            <a:r>
              <a:rPr lang="en-AU" sz="2800" b="1" noProof="0" dirty="0">
                <a:latin typeface="Comic Sans MS"/>
              </a:rPr>
              <a:t>Receive us as we are,</a:t>
            </a:r>
          </a:p>
          <a:p>
            <a:pPr lvl="0" eaLnBrk="0" fontAlgn="base" hangingPunct="0">
              <a:lnSpc>
                <a:spcPct val="150000"/>
              </a:lnSpc>
              <a:spcBef>
                <a:spcPct val="0"/>
              </a:spcBef>
              <a:spcAft>
                <a:spcPct val="0"/>
              </a:spcAft>
            </a:pPr>
            <a:r>
              <a:rPr lang="en-AU" sz="2800" b="1" noProof="0" dirty="0">
                <a:latin typeface="Comic Sans MS"/>
              </a:rPr>
              <a:t>strengthen and inspire us to become</a:t>
            </a:r>
          </a:p>
          <a:p>
            <a:pPr lvl="0" eaLnBrk="0" fontAlgn="base" hangingPunct="0">
              <a:lnSpc>
                <a:spcPct val="150000"/>
              </a:lnSpc>
              <a:spcBef>
                <a:spcPct val="0"/>
              </a:spcBef>
              <a:spcAft>
                <a:spcPct val="0"/>
              </a:spcAft>
            </a:pPr>
            <a:r>
              <a:rPr lang="en-AU" sz="2800" b="1" noProof="0" dirty="0">
                <a:latin typeface="Comic Sans MS"/>
              </a:rPr>
              <a:t>all you want us to be. Amen.</a:t>
            </a:r>
          </a:p>
        </p:txBody>
      </p:sp>
      <p:sp>
        <p:nvSpPr>
          <p:cNvPr id="4" name="TextBox 3">
            <a:extLst>
              <a:ext uri="{FF2B5EF4-FFF2-40B4-BE49-F238E27FC236}">
                <a16:creationId xmlns:a16="http://schemas.microsoft.com/office/drawing/2014/main" id="{AF1409D4-206D-DDAB-7C35-CA4958E41884}"/>
              </a:ext>
            </a:extLst>
          </p:cNvPr>
          <p:cNvSpPr txBox="1"/>
          <p:nvPr/>
        </p:nvSpPr>
        <p:spPr>
          <a:xfrm>
            <a:off x="4180767" y="186925"/>
            <a:ext cx="3830464"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rPr>
              <a:t>Gathering Prayer</a:t>
            </a:r>
          </a:p>
        </p:txBody>
      </p:sp>
    </p:spTree>
    <p:extLst>
      <p:ext uri="{BB962C8B-B14F-4D97-AF65-F5344CB8AC3E}">
        <p14:creationId xmlns:p14="http://schemas.microsoft.com/office/powerpoint/2010/main" val="44838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18986" y="440856"/>
            <a:ext cx="2354028" cy="584775"/>
          </a:xfrm>
          <a:prstGeom prst="rect">
            <a:avLst/>
          </a:prstGeom>
          <a:noFill/>
        </p:spPr>
        <p:txBody>
          <a:bodyPr wrap="square" lIns="91440" tIns="45720" rIns="91440" bIns="45720" rtlCol="0" anchor="t">
            <a:spAutoFit/>
          </a:bodyPr>
          <a:lstStyle/>
          <a:p>
            <a:pPr algn="ctr"/>
            <a:r>
              <a:rPr lang="en-AU" sz="3200" b="1" noProof="0" dirty="0">
                <a:solidFill>
                  <a:srgbClr val="00B050"/>
                </a:solidFill>
                <a:latin typeface="Comic Sans MS"/>
                <a:cs typeface="Arial"/>
              </a:rPr>
              <a:t>Sentence</a:t>
            </a:r>
          </a:p>
        </p:txBody>
      </p:sp>
      <p:sp>
        <p:nvSpPr>
          <p:cNvPr id="2" name="Rectangle 1"/>
          <p:cNvSpPr/>
          <p:nvPr/>
        </p:nvSpPr>
        <p:spPr>
          <a:xfrm>
            <a:off x="730781" y="2934118"/>
            <a:ext cx="10730438" cy="2734403"/>
          </a:xfrm>
          <a:prstGeom prst="rect">
            <a:avLst/>
          </a:prstGeom>
        </p:spPr>
        <p:txBody>
          <a:bodyPr wrap="square" lIns="91440" tIns="45720" rIns="91440" bIns="45720" anchor="t">
            <a:spAutoFit/>
          </a:bodyPr>
          <a:lstStyle/>
          <a:p>
            <a:pPr>
              <a:lnSpc>
                <a:spcPct val="150000"/>
              </a:lnSpc>
              <a:spcBef>
                <a:spcPts val="450"/>
              </a:spcBef>
              <a:spcAft>
                <a:spcPts val="450"/>
              </a:spcAft>
            </a:pPr>
            <a:r>
              <a:rPr lang="en-AU" sz="2800" b="1" noProof="0" dirty="0">
                <a:solidFill>
                  <a:srgbClr val="00B050"/>
                </a:solidFill>
                <a:latin typeface="Comic Sans MS" panose="030F0902030302020204" pitchFamily="66" charset="0"/>
                <a:cs typeface="Times New Roman"/>
              </a:rPr>
              <a:t>Cantor</a:t>
            </a:r>
            <a:r>
              <a:rPr lang="en-AU" sz="2800" noProof="0" dirty="0">
                <a:solidFill>
                  <a:srgbClr val="00B050"/>
                </a:solidFill>
                <a:latin typeface="Comic Sans MS" panose="030F0902030302020204" pitchFamily="66" charset="0"/>
                <a:cs typeface="Times New Roman"/>
              </a:rPr>
              <a:t>: </a:t>
            </a:r>
            <a:r>
              <a:rPr lang="en-AU" sz="2800" noProof="0" dirty="0">
                <a:latin typeface="Comic Sans MS"/>
              </a:rPr>
              <a:t>Jesus said to them, ‘Who do you say that I am?’ Simon Peter answered, ‘You are the Messiah, the Son of the living God.’</a:t>
            </a:r>
          </a:p>
          <a:p>
            <a:pPr algn="r">
              <a:lnSpc>
                <a:spcPct val="150000"/>
              </a:lnSpc>
              <a:spcBef>
                <a:spcPts val="450"/>
              </a:spcBef>
              <a:spcAft>
                <a:spcPts val="450"/>
              </a:spcAft>
            </a:pPr>
            <a:r>
              <a:rPr lang="en-AU" sz="2800" noProof="0" dirty="0">
                <a:solidFill>
                  <a:srgbClr val="04A436"/>
                </a:solidFill>
                <a:latin typeface="Comic Sans MS" panose="030F0902030302020204" pitchFamily="66" charset="0"/>
              </a:rPr>
              <a:t>Matthew 16.15–16</a:t>
            </a:r>
          </a:p>
        </p:txBody>
      </p:sp>
      <p:sp>
        <p:nvSpPr>
          <p:cNvPr id="4" name="TextBox 3">
            <a:extLst>
              <a:ext uri="{FF2B5EF4-FFF2-40B4-BE49-F238E27FC236}">
                <a16:creationId xmlns:a16="http://schemas.microsoft.com/office/drawing/2014/main" id="{5B72F64F-A191-E5FE-EA13-F8D7876D2AE8}"/>
              </a:ext>
            </a:extLst>
          </p:cNvPr>
          <p:cNvSpPr txBox="1"/>
          <p:nvPr/>
        </p:nvSpPr>
        <p:spPr>
          <a:xfrm>
            <a:off x="842437" y="1502821"/>
            <a:ext cx="10507126" cy="954107"/>
          </a:xfrm>
          <a:prstGeom prst="rect">
            <a:avLst/>
          </a:prstGeom>
          <a:noFill/>
        </p:spPr>
        <p:txBody>
          <a:bodyPr wrap="square" lIns="91440" tIns="45720" rIns="91440" bIns="45720" rtlCol="0" anchor="t">
            <a:spAutoFit/>
          </a:bodyPr>
          <a:lstStyle/>
          <a:p>
            <a:r>
              <a:rPr lang="en-AU" sz="2800" b="1" noProof="0" dirty="0">
                <a:solidFill>
                  <a:srgbClr val="00B050"/>
                </a:solidFill>
                <a:latin typeface="Comic Sans MS"/>
                <a:cs typeface="Arial"/>
              </a:rPr>
              <a:t>Leader: </a:t>
            </a:r>
            <a:r>
              <a:rPr lang="en-AU" sz="2800" noProof="0" dirty="0">
                <a:latin typeface="Comic Sans MS"/>
                <a:cs typeface="Arial"/>
              </a:rPr>
              <a:t>I invite our Cantor to proclaim the sentence for today.</a:t>
            </a:r>
          </a:p>
        </p:txBody>
      </p:sp>
    </p:spTree>
    <p:extLst>
      <p:ext uri="{BB962C8B-B14F-4D97-AF65-F5344CB8AC3E}">
        <p14:creationId xmlns:p14="http://schemas.microsoft.com/office/powerpoint/2010/main" val="465587893"/>
      </p:ext>
    </p:extLst>
  </p:cSld>
  <p:clrMapOvr>
    <a:masterClrMapping/>
  </p:clrMapOvr>
</p:sld>
</file>

<file path=ppt/theme/theme1.xml><?xml version="1.0" encoding="utf-8"?>
<a:theme xmlns:a="http://schemas.openxmlformats.org/drawingml/2006/main" name="Office Them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7999BE31A5853479B8E37FC991E0AB2" ma:contentTypeVersion="12" ma:contentTypeDescription="Create a new document." ma:contentTypeScope="" ma:versionID="6fd064ff961df132e09d2a6041941016">
  <xsd:schema xmlns:xsd="http://www.w3.org/2001/XMLSchema" xmlns:xs="http://www.w3.org/2001/XMLSchema" xmlns:p="http://schemas.microsoft.com/office/2006/metadata/properties" xmlns:ns2="e1300d55-8519-4834-8849-904d53629995" xmlns:ns3="ec033be3-6e3d-434c-bca7-6d953e43020a" targetNamespace="http://schemas.microsoft.com/office/2006/metadata/properties" ma:root="true" ma:fieldsID="1d376bc2cb5e3b0b186fce09073e6f79" ns2:_="" ns3:_="">
    <xsd:import namespace="e1300d55-8519-4834-8849-904d53629995"/>
    <xsd:import namespace="ec033be3-6e3d-434c-bca7-6d953e43020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300d55-8519-4834-8849-904d536299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01fbc14-c8d3-4a6c-b842-2218620a460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c033be3-6e3d-434c-bca7-6d953e43020a"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ba0a0cd-6bef-4ca7-917d-3d34814965fc}" ma:internalName="TaxCatchAll" ma:showField="CatchAllData" ma:web="ec033be3-6e3d-434c-bca7-6d953e4302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c033be3-6e3d-434c-bca7-6d953e43020a" xsi:nil="true"/>
    <lcf76f155ced4ddcb4097134ff3c332f xmlns="e1300d55-8519-4834-8849-904d536299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D2CB55-90DB-47F1-A1DF-76122F96F5EE}">
  <ds:schemaRefs>
    <ds:schemaRef ds:uri="http://schemas.microsoft.com/sharepoint/v3/contenttype/forms"/>
  </ds:schemaRefs>
</ds:datastoreItem>
</file>

<file path=customXml/itemProps2.xml><?xml version="1.0" encoding="utf-8"?>
<ds:datastoreItem xmlns:ds="http://schemas.openxmlformats.org/officeDocument/2006/customXml" ds:itemID="{42963E33-2F37-4B7D-AEDE-A2088E2B7E2C}">
  <ds:schemaRefs>
    <ds:schemaRef ds:uri="e1300d55-8519-4834-8849-904d53629995"/>
    <ds:schemaRef ds:uri="ec033be3-6e3d-434c-bca7-6d953e43020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FE5274FF-2E52-4130-9932-E8CAF77BB21D}">
  <ds:schemaRefs>
    <ds:schemaRef ds:uri="http://purl.org/dc/elements/1.1/"/>
    <ds:schemaRef ds:uri="http://purl.org/dc/dcmitype/"/>
    <ds:schemaRef ds:uri="http://schemas.microsoft.com/office/2006/metadata/properties"/>
    <ds:schemaRef ds:uri="http://schemas.microsoft.com/office/2006/documentManagement/types"/>
    <ds:schemaRef ds:uri="http://purl.org/dc/terms/"/>
    <ds:schemaRef ds:uri="http://www.w3.org/XML/1998/namespace"/>
    <ds:schemaRef ds:uri="http://schemas.microsoft.com/office/infopath/2007/PartnerControls"/>
    <ds:schemaRef ds:uri="http://schemas.openxmlformats.org/package/2006/metadata/core-properties"/>
    <ds:schemaRef ds:uri="ec033be3-6e3d-434c-bca7-6d953e43020a"/>
    <ds:schemaRef ds:uri="e1300d55-8519-4834-8849-904d53629995"/>
  </ds:schemaRefs>
</ds:datastoreItem>
</file>

<file path=docProps/app.xml><?xml version="1.0" encoding="utf-8"?>
<Properties xmlns="http://schemas.openxmlformats.org/officeDocument/2006/extended-properties" xmlns:vt="http://schemas.openxmlformats.org/officeDocument/2006/docPropsVTypes">
  <TotalTime>157</TotalTime>
  <Words>4825</Words>
  <Application>Microsoft Office PowerPoint</Application>
  <PresentationFormat>Widescreen</PresentationFormat>
  <Paragraphs>502</Paragraphs>
  <Slides>61</Slides>
  <Notes>23</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61</vt:i4>
      </vt:variant>
    </vt:vector>
  </HeadingPairs>
  <TitlesOfParts>
    <vt:vector size="71" baseType="lpstr">
      <vt:lpstr>Arial</vt:lpstr>
      <vt:lpstr>Calibri</vt:lpstr>
      <vt:lpstr>Comic Sans MS</vt:lpstr>
      <vt:lpstr>Tahoma</vt:lpstr>
      <vt:lpstr>Times New Roman</vt:lpstr>
      <vt:lpstr>-webkit-standard</vt:lpstr>
      <vt:lpstr>Wingdings</vt:lpstr>
      <vt:lpstr>Office Theme</vt:lpstr>
      <vt:lpstr>2_Office Theme</vt:lpstr>
      <vt:lpstr>2_Office Theme</vt:lpstr>
      <vt:lpstr>PowerPoint Presentation</vt:lpstr>
      <vt:lpstr>PowerPoint Presentation</vt:lpstr>
      <vt:lpstr>PowerPoint Presentation</vt:lpstr>
      <vt:lpstr>PowerPoint Presentation</vt:lpstr>
      <vt:lpstr>PowerPoint Presentation</vt:lpstr>
      <vt:lpstr>Leader and Cantor unmute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Keith Colbert</dc:creator>
  <cp:lastModifiedBy>Lauren Martin</cp:lastModifiedBy>
  <cp:revision>15</cp:revision>
  <cp:lastPrinted>2019-01-02T23:00:29Z</cp:lastPrinted>
  <dcterms:created xsi:type="dcterms:W3CDTF">2018-08-20T02:08:08Z</dcterms:created>
  <dcterms:modified xsi:type="dcterms:W3CDTF">2026-08-20T03:36:27Z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37c702-58a9-4d31-a34f-27babbd913b9_Enabled">
    <vt:lpwstr>true</vt:lpwstr>
  </property>
  <property fmtid="{D5CDD505-2E9C-101B-9397-08002B2CF9AE}" pid="3" name="MSIP_Label_5137c702-58a9-4d31-a34f-27babbd913b9_SetDate">
    <vt:lpwstr>2023-09-29T06:51:00Z</vt:lpwstr>
  </property>
  <property fmtid="{D5CDD505-2E9C-101B-9397-08002B2CF9AE}" pid="4" name="MSIP_Label_5137c702-58a9-4d31-a34f-27babbd913b9_Method">
    <vt:lpwstr>Standard</vt:lpwstr>
  </property>
  <property fmtid="{D5CDD505-2E9C-101B-9397-08002B2CF9AE}" pid="5" name="MSIP_Label_5137c702-58a9-4d31-a34f-27babbd913b9_Name">
    <vt:lpwstr>defa4170-0d19-0005-0004-bc88714345d2</vt:lpwstr>
  </property>
  <property fmtid="{D5CDD505-2E9C-101B-9397-08002B2CF9AE}" pid="6" name="MSIP_Label_5137c702-58a9-4d31-a34f-27babbd913b9_SiteId">
    <vt:lpwstr>fa02d289-7836-4c84-a501-d867a1ac46c3</vt:lpwstr>
  </property>
  <property fmtid="{D5CDD505-2E9C-101B-9397-08002B2CF9AE}" pid="7" name="MSIP_Label_5137c702-58a9-4d31-a34f-27babbd913b9_ActionId">
    <vt:lpwstr>6582fa41-dc36-4fa7-91f8-fdec15e26ff2</vt:lpwstr>
  </property>
  <property fmtid="{D5CDD505-2E9C-101B-9397-08002B2CF9AE}" pid="8" name="MSIP_Label_5137c702-58a9-4d31-a34f-27babbd913b9_ContentBits">
    <vt:lpwstr>0</vt:lpwstr>
  </property>
  <property fmtid="{D5CDD505-2E9C-101B-9397-08002B2CF9AE}" pid="9" name="MediaServiceImageTags">
    <vt:lpwstr/>
  </property>
  <property fmtid="{D5CDD505-2E9C-101B-9397-08002B2CF9AE}" pid="10" name="ContentTypeId">
    <vt:lpwstr>0x01010067999BE31A5853479B8E37FC991E0AB2</vt:lpwstr>
  </property>
  <property fmtid="{D5CDD505-2E9C-101B-9397-08002B2CF9AE}" pid="11" name="ComplianceAssetId">
    <vt:lpwstr/>
  </property>
  <property fmtid="{D5CDD505-2E9C-101B-9397-08002B2CF9AE}" pid="12" name="_ExtendedDescription">
    <vt:lpwstr/>
  </property>
  <property fmtid="{D5CDD505-2E9C-101B-9397-08002B2CF9AE}" pid="13" name="TriggerFlowInfo">
    <vt:lpwstr/>
  </property>
  <property fmtid="{D5CDD505-2E9C-101B-9397-08002B2CF9AE}" pid="14" name="Order">
    <vt:r8>318000</vt:r8>
  </property>
</Properties>
</file>