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 id="2147483780" r:id="rId7"/>
  </p:sldMasterIdLst>
  <p:notesMasterIdLst>
    <p:notesMasterId r:id="rId65"/>
  </p:notesMasterIdLst>
  <p:handoutMasterIdLst>
    <p:handoutMasterId r:id="rId66"/>
  </p:handoutMasterIdLst>
  <p:sldIdLst>
    <p:sldId id="438" r:id="rId8"/>
    <p:sldId id="1101" r:id="rId9"/>
    <p:sldId id="1268" r:id="rId10"/>
    <p:sldId id="1102" r:id="rId11"/>
    <p:sldId id="1161" r:id="rId12"/>
    <p:sldId id="1162" r:id="rId13"/>
    <p:sldId id="1163" r:id="rId14"/>
    <p:sldId id="1020" r:id="rId15"/>
    <p:sldId id="1267" r:id="rId16"/>
    <p:sldId id="1263" r:id="rId17"/>
    <p:sldId id="965" r:id="rId18"/>
    <p:sldId id="966" r:id="rId19"/>
    <p:sldId id="1122" r:id="rId20"/>
    <p:sldId id="1164" r:id="rId21"/>
    <p:sldId id="1165" r:id="rId22"/>
    <p:sldId id="1251" r:id="rId23"/>
    <p:sldId id="1252" r:id="rId24"/>
    <p:sldId id="1261" r:id="rId25"/>
    <p:sldId id="1168" r:id="rId26"/>
    <p:sldId id="1158" r:id="rId27"/>
    <p:sldId id="1260" r:id="rId28"/>
    <p:sldId id="1170" r:id="rId29"/>
    <p:sldId id="1226" r:id="rId30"/>
    <p:sldId id="1246" r:id="rId31"/>
    <p:sldId id="1269" r:id="rId32"/>
    <p:sldId id="1076" r:id="rId33"/>
    <p:sldId id="1240" r:id="rId34"/>
    <p:sldId id="1247" r:id="rId35"/>
    <p:sldId id="1270" r:id="rId36"/>
    <p:sldId id="1262" r:id="rId37"/>
    <p:sldId id="1077" r:id="rId38"/>
    <p:sldId id="1178" r:id="rId39"/>
    <p:sldId id="1264" r:id="rId40"/>
    <p:sldId id="1180" r:id="rId41"/>
    <p:sldId id="1207" r:id="rId42"/>
    <p:sldId id="731" r:id="rId43"/>
    <p:sldId id="1182" r:id="rId44"/>
    <p:sldId id="1186" r:id="rId45"/>
    <p:sldId id="1124" r:id="rId46"/>
    <p:sldId id="1187" r:id="rId47"/>
    <p:sldId id="1189" r:id="rId48"/>
    <p:sldId id="1148" r:id="rId49"/>
    <p:sldId id="1026" r:id="rId50"/>
    <p:sldId id="1027" r:id="rId51"/>
    <p:sldId id="1184" r:id="rId52"/>
    <p:sldId id="1080" r:id="rId53"/>
    <p:sldId id="1191" r:id="rId54"/>
    <p:sldId id="1192" r:id="rId55"/>
    <p:sldId id="1265" r:id="rId56"/>
    <p:sldId id="1266" r:id="rId57"/>
    <p:sldId id="1194" r:id="rId58"/>
    <p:sldId id="1096" r:id="rId59"/>
    <p:sldId id="1259" r:id="rId60"/>
    <p:sldId id="1196" r:id="rId61"/>
    <p:sldId id="1197" r:id="rId62"/>
    <p:sldId id="1198" r:id="rId63"/>
    <p:sldId id="1199" r:id="rId64"/>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B7"/>
    <a:srgbClr val="207800"/>
    <a:srgbClr val="ACC5B3"/>
    <a:srgbClr val="04A436"/>
    <a:srgbClr val="662395"/>
    <a:srgbClr val="FFF989"/>
    <a:srgbClr val="CA9596"/>
    <a:srgbClr val="FDE58F"/>
    <a:srgbClr val="ECB63C"/>
    <a:srgbClr val="D3D6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12" autoAdjust="0"/>
    <p:restoredTop sz="91393" autoAdjust="0"/>
  </p:normalViewPr>
  <p:slideViewPr>
    <p:cSldViewPr snapToGrid="0">
      <p:cViewPr varScale="1">
        <p:scale>
          <a:sx n="96" d="100"/>
          <a:sy n="96" d="100"/>
        </p:scale>
        <p:origin x="114" y="114"/>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viewProps" Target="viewProps.xml"/><Relationship Id="rId7" Type="http://schemas.openxmlformats.org/officeDocument/2006/relationships/slideMaster" Target="slideMasters/slideMaster4.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34214532-c002-4a9a-b7f5-c3c0742f04cd" providerId="ADAL" clId="{999FA431-0D99-44F0-ADF0-5374EE7C5224}"/>
    <pc:docChg chg="undo custSel modSld">
      <pc:chgData name="Lauren Martin" userId="34214532-c002-4a9a-b7f5-c3c0742f04cd" providerId="ADAL" clId="{999FA431-0D99-44F0-ADF0-5374EE7C5224}" dt="2026-09-12T05:15:43.825" v="456" actId="962"/>
      <pc:docMkLst>
        <pc:docMk/>
      </pc:docMkLst>
      <pc:sldChg chg="modSp mod modNotesTx">
        <pc:chgData name="Lauren Martin" userId="34214532-c002-4a9a-b7f5-c3c0742f04cd" providerId="ADAL" clId="{999FA431-0D99-44F0-ADF0-5374EE7C5224}" dt="2026-09-12T05:08:09.795" v="136" actId="20577"/>
        <pc:sldMkLst>
          <pc:docMk/>
          <pc:sldMk cId="1934760328" sldId="1026"/>
        </pc:sldMkLst>
        <pc:spChg chg="mod">
          <ac:chgData name="Lauren Martin" userId="34214532-c002-4a9a-b7f5-c3c0742f04cd" providerId="ADAL" clId="{999FA431-0D99-44F0-ADF0-5374EE7C5224}" dt="2026-09-12T05:07:45.591" v="69" actId="20577"/>
          <ac:spMkLst>
            <pc:docMk/>
            <pc:sldMk cId="1934760328" sldId="1026"/>
            <ac:spMk id="7" creationId="{1C23FADD-5194-6984-28FE-BD4DD4FF967A}"/>
          </ac:spMkLst>
        </pc:spChg>
      </pc:sldChg>
      <pc:sldChg chg="modSp mod">
        <pc:chgData name="Lauren Martin" userId="34214532-c002-4a9a-b7f5-c3c0742f04cd" providerId="ADAL" clId="{999FA431-0D99-44F0-ADF0-5374EE7C5224}" dt="2026-09-12T05:15:43.825" v="456" actId="962"/>
        <pc:sldMkLst>
          <pc:docMk/>
          <pc:sldMk cId="3869839609" sldId="1076"/>
        </pc:sldMkLst>
        <pc:picChg chg="mod">
          <ac:chgData name="Lauren Martin" userId="34214532-c002-4a9a-b7f5-c3c0742f04cd" providerId="ADAL" clId="{999FA431-0D99-44F0-ADF0-5374EE7C5224}" dt="2026-09-12T05:15:43.825" v="456" actId="962"/>
          <ac:picMkLst>
            <pc:docMk/>
            <pc:sldMk cId="3869839609" sldId="1076"/>
            <ac:picMk id="9" creationId="{EAECE06A-855F-7DD3-E962-E5E34529C0D8}"/>
          </ac:picMkLst>
        </pc:picChg>
      </pc:sldChg>
      <pc:sldChg chg="modSp mod">
        <pc:chgData name="Lauren Martin" userId="34214532-c002-4a9a-b7f5-c3c0742f04cd" providerId="ADAL" clId="{999FA431-0D99-44F0-ADF0-5374EE7C5224}" dt="2026-09-12T05:15:18.135" v="418" actId="962"/>
        <pc:sldMkLst>
          <pc:docMk/>
          <pc:sldMk cId="1751699804" sldId="1077"/>
        </pc:sldMkLst>
        <pc:picChg chg="mod">
          <ac:chgData name="Lauren Martin" userId="34214532-c002-4a9a-b7f5-c3c0742f04cd" providerId="ADAL" clId="{999FA431-0D99-44F0-ADF0-5374EE7C5224}" dt="2026-09-12T05:15:18.135" v="418" actId="962"/>
          <ac:picMkLst>
            <pc:docMk/>
            <pc:sldMk cId="1751699804" sldId="1077"/>
            <ac:picMk id="5" creationId="{28C6F0F5-6C94-F59F-4674-164BFAA29EAB}"/>
          </ac:picMkLst>
        </pc:picChg>
      </pc:sldChg>
      <pc:sldChg chg="modNotesTx">
        <pc:chgData name="Lauren Martin" userId="34214532-c002-4a9a-b7f5-c3c0742f04cd" providerId="ADAL" clId="{999FA431-0D99-44F0-ADF0-5374EE7C5224}" dt="2026-09-12T05:09:37.613" v="229" actId="20577"/>
        <pc:sldMkLst>
          <pc:docMk/>
          <pc:sldMk cId="1511144453" sldId="1096"/>
        </pc:sldMkLst>
      </pc:sldChg>
      <pc:sldChg chg="modSp mod">
        <pc:chgData name="Lauren Martin" userId="34214532-c002-4a9a-b7f5-c3c0742f04cd" providerId="ADAL" clId="{999FA431-0D99-44F0-ADF0-5374EE7C5224}" dt="2026-09-12T05:14:06.368" v="400" actId="962"/>
        <pc:sldMkLst>
          <pc:docMk/>
          <pc:sldMk cId="3211861766" sldId="1124"/>
        </pc:sldMkLst>
        <pc:picChg chg="mod">
          <ac:chgData name="Lauren Martin" userId="34214532-c002-4a9a-b7f5-c3c0742f04cd" providerId="ADAL" clId="{999FA431-0D99-44F0-ADF0-5374EE7C5224}" dt="2026-09-12T05:14:06.368" v="400" actId="962"/>
          <ac:picMkLst>
            <pc:docMk/>
            <pc:sldMk cId="3211861766" sldId="1124"/>
            <ac:picMk id="7" creationId="{33318BD8-86CA-1428-E1C8-3666950C53B2}"/>
          </ac:picMkLst>
        </pc:picChg>
      </pc:sldChg>
      <pc:sldChg chg="modNotesTx">
        <pc:chgData name="Lauren Martin" userId="34214532-c002-4a9a-b7f5-c3c0742f04cd" providerId="ADAL" clId="{999FA431-0D99-44F0-ADF0-5374EE7C5224}" dt="2026-09-12T05:05:22.890" v="47" actId="20577"/>
        <pc:sldMkLst>
          <pc:docMk/>
          <pc:sldMk cId="4110762829" sldId="1165"/>
        </pc:sldMkLst>
      </pc:sldChg>
      <pc:sldChg chg="modSp mod">
        <pc:chgData name="Lauren Martin" userId="34214532-c002-4a9a-b7f5-c3c0742f04cd" providerId="ADAL" clId="{999FA431-0D99-44F0-ADF0-5374EE7C5224}" dt="2026-09-12T05:14:52.578" v="410" actId="962"/>
        <pc:sldMkLst>
          <pc:docMk/>
          <pc:sldMk cId="4165191396" sldId="1187"/>
        </pc:sldMkLst>
        <pc:spChg chg="mod">
          <ac:chgData name="Lauren Martin" userId="34214532-c002-4a9a-b7f5-c3c0742f04cd" providerId="ADAL" clId="{999FA431-0D99-44F0-ADF0-5374EE7C5224}" dt="2026-09-12T05:07:02.699" v="57" actId="1076"/>
          <ac:spMkLst>
            <pc:docMk/>
            <pc:sldMk cId="4165191396" sldId="1187"/>
            <ac:spMk id="6" creationId="{20067724-B1B6-A5B2-9C22-925AF00FC3EC}"/>
          </ac:spMkLst>
        </pc:spChg>
        <pc:picChg chg="mod">
          <ac:chgData name="Lauren Martin" userId="34214532-c002-4a9a-b7f5-c3c0742f04cd" providerId="ADAL" clId="{999FA431-0D99-44F0-ADF0-5374EE7C5224}" dt="2026-09-12T05:14:52.578" v="410" actId="962"/>
          <ac:picMkLst>
            <pc:docMk/>
            <pc:sldMk cId="4165191396" sldId="1187"/>
            <ac:picMk id="8" creationId="{EF79F800-BD71-9714-FFF2-AFE52699D100}"/>
          </ac:picMkLst>
        </pc:picChg>
      </pc:sldChg>
      <pc:sldChg chg="addSp delSp modSp mod">
        <pc:chgData name="Lauren Martin" userId="34214532-c002-4a9a-b7f5-c3c0742f04cd" providerId="ADAL" clId="{999FA431-0D99-44F0-ADF0-5374EE7C5224}" dt="2026-09-12T05:13:23.136" v="390" actId="962"/>
        <pc:sldMkLst>
          <pc:docMk/>
          <pc:sldMk cId="2536535112" sldId="1191"/>
        </pc:sldMkLst>
        <pc:picChg chg="add del mod">
          <ac:chgData name="Lauren Martin" userId="34214532-c002-4a9a-b7f5-c3c0742f04cd" providerId="ADAL" clId="{999FA431-0D99-44F0-ADF0-5374EE7C5224}" dt="2026-09-12T05:13:23.136" v="390" actId="962"/>
          <ac:picMkLst>
            <pc:docMk/>
            <pc:sldMk cId="2536535112" sldId="1191"/>
            <ac:picMk id="8" creationId="{1847C532-1812-0CC2-7CAB-AB6DDCB003DD}"/>
          </ac:picMkLst>
        </pc:picChg>
      </pc:sldChg>
      <pc:sldChg chg="modSp mod">
        <pc:chgData name="Lauren Martin" userId="34214532-c002-4a9a-b7f5-c3c0742f04cd" providerId="ADAL" clId="{999FA431-0D99-44F0-ADF0-5374EE7C5224}" dt="2026-09-12T05:13:03.043" v="382" actId="962"/>
        <pc:sldMkLst>
          <pc:docMk/>
          <pc:sldMk cId="3072534831" sldId="1192"/>
        </pc:sldMkLst>
        <pc:picChg chg="mod">
          <ac:chgData name="Lauren Martin" userId="34214532-c002-4a9a-b7f5-c3c0742f04cd" providerId="ADAL" clId="{999FA431-0D99-44F0-ADF0-5374EE7C5224}" dt="2026-09-12T05:13:03.043" v="382" actId="962"/>
          <ac:picMkLst>
            <pc:docMk/>
            <pc:sldMk cId="3072534831" sldId="1192"/>
            <ac:picMk id="5" creationId="{87C76D06-AD08-0721-16C2-9814576E04F3}"/>
          </ac:picMkLst>
        </pc:picChg>
      </pc:sldChg>
      <pc:sldChg chg="modSp mod">
        <pc:chgData name="Lauren Martin" userId="34214532-c002-4a9a-b7f5-c3c0742f04cd" providerId="ADAL" clId="{999FA431-0D99-44F0-ADF0-5374EE7C5224}" dt="2026-09-12T05:12:25.224" v="364" actId="962"/>
        <pc:sldMkLst>
          <pc:docMk/>
          <pc:sldMk cId="4037563961" sldId="1196"/>
        </pc:sldMkLst>
        <pc:picChg chg="mod">
          <ac:chgData name="Lauren Martin" userId="34214532-c002-4a9a-b7f5-c3c0742f04cd" providerId="ADAL" clId="{999FA431-0D99-44F0-ADF0-5374EE7C5224}" dt="2026-09-12T05:12:25.224" v="364" actId="962"/>
          <ac:picMkLst>
            <pc:docMk/>
            <pc:sldMk cId="4037563961" sldId="1196"/>
            <ac:picMk id="6" creationId="{48A98183-33CE-77C4-6D85-584139FECF63}"/>
          </ac:picMkLst>
        </pc:picChg>
      </pc:sldChg>
      <pc:sldChg chg="modSp mod">
        <pc:chgData name="Lauren Martin" userId="34214532-c002-4a9a-b7f5-c3c0742f04cd" providerId="ADAL" clId="{999FA431-0D99-44F0-ADF0-5374EE7C5224}" dt="2026-09-12T05:11:49.792" v="356" actId="962"/>
        <pc:sldMkLst>
          <pc:docMk/>
          <pc:sldMk cId="867282222" sldId="1199"/>
        </pc:sldMkLst>
        <pc:picChg chg="mod">
          <ac:chgData name="Lauren Martin" userId="34214532-c002-4a9a-b7f5-c3c0742f04cd" providerId="ADAL" clId="{999FA431-0D99-44F0-ADF0-5374EE7C5224}" dt="2026-09-12T05:11:49.792" v="356" actId="962"/>
          <ac:picMkLst>
            <pc:docMk/>
            <pc:sldMk cId="867282222" sldId="1199"/>
            <ac:picMk id="6" creationId="{65F45178-5DB9-4F27-ACF2-840364084A7C}"/>
          </ac:picMkLst>
        </pc:picChg>
      </pc:sldChg>
      <pc:sldChg chg="modSp mod">
        <pc:chgData name="Lauren Martin" userId="34214532-c002-4a9a-b7f5-c3c0742f04cd" providerId="ADAL" clId="{999FA431-0D99-44F0-ADF0-5374EE7C5224}" dt="2026-09-12T05:15:03.733" v="414" actId="962"/>
        <pc:sldMkLst>
          <pc:docMk/>
          <pc:sldMk cId="4133180159" sldId="1207"/>
        </pc:sldMkLst>
        <pc:picChg chg="mod">
          <ac:chgData name="Lauren Martin" userId="34214532-c002-4a9a-b7f5-c3c0742f04cd" providerId="ADAL" clId="{999FA431-0D99-44F0-ADF0-5374EE7C5224}" dt="2026-09-12T05:15:03.733" v="414" actId="962"/>
          <ac:picMkLst>
            <pc:docMk/>
            <pc:sldMk cId="4133180159" sldId="1207"/>
            <ac:picMk id="5" creationId="{0206CD6E-F945-4A81-B188-FA3F5857B03A}"/>
          </ac:picMkLst>
        </pc:picChg>
      </pc:sldChg>
      <pc:sldChg chg="modSp mod">
        <pc:chgData name="Lauren Martin" userId="34214532-c002-4a9a-b7f5-c3c0742f04cd" providerId="ADAL" clId="{999FA431-0D99-44F0-ADF0-5374EE7C5224}" dt="2026-09-12T05:10:26.958" v="354" actId="20577"/>
        <pc:sldMkLst>
          <pc:docMk/>
          <pc:sldMk cId="1945683908" sldId="1259"/>
        </pc:sldMkLst>
        <pc:spChg chg="mod">
          <ac:chgData name="Lauren Martin" userId="34214532-c002-4a9a-b7f5-c3c0742f04cd" providerId="ADAL" clId="{999FA431-0D99-44F0-ADF0-5374EE7C5224}" dt="2026-09-12T05:10:26.958" v="354" actId="20577"/>
          <ac:spMkLst>
            <pc:docMk/>
            <pc:sldMk cId="1945683908" sldId="1259"/>
            <ac:spMk id="4" creationId="{A42BC49B-54CD-ED27-9B89-DCC93FADCBE9}"/>
          </ac:spMkLst>
        </pc:spChg>
      </pc:sldChg>
      <pc:sldChg chg="modSp mod">
        <pc:chgData name="Lauren Martin" userId="34214532-c002-4a9a-b7f5-c3c0742f04cd" providerId="ADAL" clId="{999FA431-0D99-44F0-ADF0-5374EE7C5224}" dt="2026-09-12T05:12:50.467" v="368" actId="962"/>
        <pc:sldMkLst>
          <pc:docMk/>
          <pc:sldMk cId="666327060" sldId="1265"/>
        </pc:sldMkLst>
        <pc:picChg chg="mod">
          <ac:chgData name="Lauren Martin" userId="34214532-c002-4a9a-b7f5-c3c0742f04cd" providerId="ADAL" clId="{999FA431-0D99-44F0-ADF0-5374EE7C5224}" dt="2026-09-12T05:12:50.467" v="368" actId="962"/>
          <ac:picMkLst>
            <pc:docMk/>
            <pc:sldMk cId="666327060" sldId="1265"/>
            <ac:picMk id="7" creationId="{A10DE770-D91A-3F5E-AC4D-F587E9888A68}"/>
          </ac:picMkLst>
        </pc:picChg>
      </pc:sldChg>
    </pc:docChg>
  </pc:docChgLst>
  <pc:docChgLst>
    <pc:chgData name="Paul Rees-Rohrbacher" userId="96846f311e291ae2" providerId="LiveId" clId="{0C9BAE84-3E34-4042-925C-150AA2811D6C}"/>
    <pc:docChg chg="undo custSel addSld delSld modSld modMainMaster">
      <pc:chgData name="Paul Rees-Rohrbacher" userId="96846f311e291ae2" providerId="LiveId" clId="{0C9BAE84-3E34-4042-925C-150AA2811D6C}" dt="2026-09-07T23:56:52.688" v="1369" actId="1036"/>
      <pc:docMkLst>
        <pc:docMk/>
      </pc:docMkLst>
      <pc:sldChg chg="modSp mod setBg">
        <pc:chgData name="Paul Rees-Rohrbacher" userId="96846f311e291ae2" providerId="LiveId" clId="{0C9BAE84-3E34-4042-925C-150AA2811D6C}" dt="2026-09-01T20:53:32.477" v="1173"/>
        <pc:sldMkLst>
          <pc:docMk/>
          <pc:sldMk cId="3567630808" sldId="438"/>
        </pc:sldMkLst>
        <pc:spChg chg="mod">
          <ac:chgData name="Paul Rees-Rohrbacher" userId="96846f311e291ae2" providerId="LiveId" clId="{0C9BAE84-3E34-4042-925C-150AA2811D6C}" dt="2026-08-31T19:50:01.380" v="300" actId="20577"/>
          <ac:spMkLst>
            <pc:docMk/>
            <pc:sldMk cId="3567630808" sldId="438"/>
            <ac:spMk id="4" creationId="{00000000-0000-0000-0000-000000000000}"/>
          </ac:spMkLst>
        </pc:spChg>
        <pc:graphicFrameChg chg="modGraphic">
          <ac:chgData name="Paul Rees-Rohrbacher" userId="96846f311e291ae2" providerId="LiveId" clId="{0C9BAE84-3E34-4042-925C-150AA2811D6C}" dt="2026-08-31T19:29:02.075" v="190" actId="20577"/>
          <ac:graphicFrameMkLst>
            <pc:docMk/>
            <pc:sldMk cId="3567630808" sldId="438"/>
            <ac:graphicFrameMk id="6" creationId="{2BA9FF3A-5C62-8226-1507-C68EFE2806CF}"/>
          </ac:graphicFrameMkLst>
        </pc:graphicFrameChg>
      </pc:sldChg>
      <pc:sldChg chg="modSp mod">
        <pc:chgData name="Paul Rees-Rohrbacher" userId="96846f311e291ae2" providerId="LiveId" clId="{0C9BAE84-3E34-4042-925C-150AA2811D6C}" dt="2026-08-31T19:45:48.930" v="229" actId="20577"/>
        <pc:sldMkLst>
          <pc:docMk/>
          <pc:sldMk cId="1921818705" sldId="731"/>
        </pc:sldMkLst>
        <pc:spChg chg="mod">
          <ac:chgData name="Paul Rees-Rohrbacher" userId="96846f311e291ae2" providerId="LiveId" clId="{0C9BAE84-3E34-4042-925C-150AA2811D6C}" dt="2026-08-31T19:45:48.930" v="229" actId="20577"/>
          <ac:spMkLst>
            <pc:docMk/>
            <pc:sldMk cId="1921818705" sldId="731"/>
            <ac:spMk id="2" creationId="{FBE6943D-06C5-A55E-9B43-20282BBA08ED}"/>
          </ac:spMkLst>
        </pc:spChg>
      </pc:sldChg>
      <pc:sldChg chg="addSp delSp modSp mod">
        <pc:chgData name="Paul Rees-Rohrbacher" userId="96846f311e291ae2" providerId="LiveId" clId="{0C9BAE84-3E34-4042-925C-150AA2811D6C}" dt="2026-08-31T19:42:57.913" v="223" actId="1076"/>
        <pc:sldMkLst>
          <pc:docMk/>
          <pc:sldMk cId="3589267713" sldId="1020"/>
        </pc:sldMkLst>
        <pc:spChg chg="mod">
          <ac:chgData name="Paul Rees-Rohrbacher" userId="96846f311e291ae2" providerId="LiveId" clId="{0C9BAE84-3E34-4042-925C-150AA2811D6C}" dt="2026-08-31T19:41:16.107" v="218" actId="1076"/>
          <ac:spMkLst>
            <pc:docMk/>
            <pc:sldMk cId="3589267713" sldId="1020"/>
            <ac:spMk id="3" creationId="{00000000-0000-0000-0000-000000000000}"/>
          </ac:spMkLst>
        </pc:spChg>
        <pc:spChg chg="add del">
          <ac:chgData name="Paul Rees-Rohrbacher" userId="96846f311e291ae2" providerId="LiveId" clId="{0C9BAE84-3E34-4042-925C-150AA2811D6C}" dt="2026-08-31T19:40:23.944" v="209" actId="478"/>
          <ac:spMkLst>
            <pc:docMk/>
            <pc:sldMk cId="3589267713" sldId="1020"/>
            <ac:spMk id="4" creationId="{00000000-0000-0000-0000-000000000000}"/>
          </ac:spMkLst>
        </pc:spChg>
        <pc:spChg chg="add mod">
          <ac:chgData name="Paul Rees-Rohrbacher" userId="96846f311e291ae2" providerId="LiveId" clId="{0C9BAE84-3E34-4042-925C-150AA2811D6C}" dt="2026-08-31T19:42:57.913" v="223" actId="1076"/>
          <ac:spMkLst>
            <pc:docMk/>
            <pc:sldMk cId="3589267713" sldId="1020"/>
            <ac:spMk id="5" creationId="{B697A44B-7196-164E-D756-9ADD42628EC1}"/>
          </ac:spMkLst>
        </pc:spChg>
      </pc:sldChg>
      <pc:sldChg chg="modSp mod">
        <pc:chgData name="Paul Rees-Rohrbacher" userId="96846f311e291ae2" providerId="LiveId" clId="{0C9BAE84-3E34-4042-925C-150AA2811D6C}" dt="2026-09-07T23:56:52.688" v="1369" actId="1036"/>
        <pc:sldMkLst>
          <pc:docMk/>
          <pc:sldMk cId="1934760328" sldId="1026"/>
        </pc:sldMkLst>
        <pc:spChg chg="mod">
          <ac:chgData name="Paul Rees-Rohrbacher" userId="96846f311e291ae2" providerId="LiveId" clId="{0C9BAE84-3E34-4042-925C-150AA2811D6C}" dt="2026-08-31T19:49:24.196" v="267" actId="1035"/>
          <ac:spMkLst>
            <pc:docMk/>
            <pc:sldMk cId="1934760328" sldId="1026"/>
            <ac:spMk id="3" creationId="{D54A8D93-69A3-4D47-B7A9-771714229458}"/>
          </ac:spMkLst>
        </pc:spChg>
        <pc:spChg chg="mod">
          <ac:chgData name="Paul Rees-Rohrbacher" userId="96846f311e291ae2" providerId="LiveId" clId="{0C9BAE84-3E34-4042-925C-150AA2811D6C}" dt="2026-09-07T23:56:52.688" v="1369" actId="1036"/>
          <ac:spMkLst>
            <pc:docMk/>
            <pc:sldMk cId="1934760328" sldId="1026"/>
            <ac:spMk id="7" creationId="{1C23FADD-5194-6984-28FE-BD4DD4FF967A}"/>
          </ac:spMkLst>
        </pc:spChg>
      </pc:sldChg>
      <pc:sldChg chg="delSp modSp mod">
        <pc:chgData name="Paul Rees-Rohrbacher" userId="96846f311e291ae2" providerId="LiveId" clId="{0C9BAE84-3E34-4042-925C-150AA2811D6C}" dt="2026-08-31T19:55:12.377" v="328" actId="255"/>
        <pc:sldMkLst>
          <pc:docMk/>
          <pc:sldMk cId="1523887427" sldId="1027"/>
        </pc:sldMkLst>
        <pc:spChg chg="mod">
          <ac:chgData name="Paul Rees-Rohrbacher" userId="96846f311e291ae2" providerId="LiveId" clId="{0C9BAE84-3E34-4042-925C-150AA2811D6C}" dt="2026-08-31T19:55:12.377" v="328" actId="255"/>
          <ac:spMkLst>
            <pc:docMk/>
            <pc:sldMk cId="1523887427" sldId="1027"/>
            <ac:spMk id="3" creationId="{D06CDDA1-93CA-1D5D-814F-AA0B9619702B}"/>
          </ac:spMkLst>
        </pc:spChg>
      </pc:sldChg>
      <pc:sldChg chg="modSp mod">
        <pc:chgData name="Paul Rees-Rohrbacher" userId="96846f311e291ae2" providerId="LiveId" clId="{0C9BAE84-3E34-4042-925C-150AA2811D6C}" dt="2026-09-01T20:11:01.070" v="638" actId="113"/>
        <pc:sldMkLst>
          <pc:docMk/>
          <pc:sldMk cId="666296866" sldId="1158"/>
        </pc:sldMkLst>
        <pc:spChg chg="mod">
          <ac:chgData name="Paul Rees-Rohrbacher" userId="96846f311e291ae2" providerId="LiveId" clId="{0C9BAE84-3E34-4042-925C-150AA2811D6C}" dt="2026-09-01T20:11:01.070" v="638" actId="113"/>
          <ac:spMkLst>
            <pc:docMk/>
            <pc:sldMk cId="666296866" sldId="1158"/>
            <ac:spMk id="3" creationId="{C95D984D-37A2-0083-25E5-30BFA77F90FA}"/>
          </ac:spMkLst>
        </pc:spChg>
      </pc:sldChg>
      <pc:sldChg chg="addSp delSp modSp mod">
        <pc:chgData name="Paul Rees-Rohrbacher" userId="96846f311e291ae2" providerId="LiveId" clId="{0C9BAE84-3E34-4042-925C-150AA2811D6C}" dt="2026-08-31T19:42:44.021" v="221" actId="478"/>
        <pc:sldMkLst>
          <pc:docMk/>
          <pc:sldMk cId="739612957" sldId="1161"/>
        </pc:sldMkLst>
        <pc:spChg chg="mod">
          <ac:chgData name="Paul Rees-Rohrbacher" userId="96846f311e291ae2" providerId="LiveId" clId="{0C9BAE84-3E34-4042-925C-150AA2811D6C}" dt="2026-08-31T19:36:54.408" v="194"/>
          <ac:spMkLst>
            <pc:docMk/>
            <pc:sldMk cId="739612957" sldId="1161"/>
            <ac:spMk id="3" creationId="{7C13F3EF-6111-3B8F-E65F-F09AEA314636}"/>
          </ac:spMkLst>
        </pc:spChg>
      </pc:sldChg>
      <pc:sldChg chg="addSp delSp modSp mod">
        <pc:chgData name="Paul Rees-Rohrbacher" userId="96846f311e291ae2" providerId="LiveId" clId="{0C9BAE84-3E34-4042-925C-150AA2811D6C}" dt="2026-08-31T20:31:57.911" v="424" actId="478"/>
        <pc:sldMkLst>
          <pc:docMk/>
          <pc:sldMk cId="44838698" sldId="1162"/>
        </pc:sldMkLst>
        <pc:spChg chg="mod">
          <ac:chgData name="Paul Rees-Rohrbacher" userId="96846f311e291ae2" providerId="LiveId" clId="{0C9BAE84-3E34-4042-925C-150AA2811D6C}" dt="2026-08-31T19:37:52.713" v="202" actId="20577"/>
          <ac:spMkLst>
            <pc:docMk/>
            <pc:sldMk cId="44838698" sldId="1162"/>
            <ac:spMk id="3" creationId="{212EC615-5B1B-5065-3077-881F9676F6D8}"/>
          </ac:spMkLst>
        </pc:spChg>
      </pc:sldChg>
      <pc:sldChg chg="modSp mod">
        <pc:chgData name="Paul Rees-Rohrbacher" userId="96846f311e291ae2" providerId="LiveId" clId="{0C9BAE84-3E34-4042-925C-150AA2811D6C}" dt="2026-09-01T19:52:30.040" v="445" actId="207"/>
        <pc:sldMkLst>
          <pc:docMk/>
          <pc:sldMk cId="465587893" sldId="1163"/>
        </pc:sldMkLst>
        <pc:spChg chg="mod">
          <ac:chgData name="Paul Rees-Rohrbacher" userId="96846f311e291ae2" providerId="LiveId" clId="{0C9BAE84-3E34-4042-925C-150AA2811D6C}" dt="2026-09-01T19:52:30.040" v="445" actId="207"/>
          <ac:spMkLst>
            <pc:docMk/>
            <pc:sldMk cId="465587893" sldId="1163"/>
            <ac:spMk id="2" creationId="{00000000-0000-0000-0000-000000000000}"/>
          </ac:spMkLst>
        </pc:spChg>
      </pc:sldChg>
      <pc:sldChg chg="modSp mod">
        <pc:chgData name="Paul Rees-Rohrbacher" userId="96846f311e291ae2" providerId="LiveId" clId="{0C9BAE84-3E34-4042-925C-150AA2811D6C}" dt="2026-09-01T19:54:19.411" v="459" actId="20577"/>
        <pc:sldMkLst>
          <pc:docMk/>
          <pc:sldMk cId="2808476069" sldId="1164"/>
        </pc:sldMkLst>
        <pc:spChg chg="mod">
          <ac:chgData name="Paul Rees-Rohrbacher" userId="96846f311e291ae2" providerId="LiveId" clId="{0C9BAE84-3E34-4042-925C-150AA2811D6C}" dt="2026-09-01T19:54:19.411" v="459" actId="20577"/>
          <ac:spMkLst>
            <pc:docMk/>
            <pc:sldMk cId="2808476069" sldId="1164"/>
            <ac:spMk id="2" creationId="{00000000-0000-0000-0000-000000000000}"/>
          </ac:spMkLst>
        </pc:spChg>
      </pc:sldChg>
      <pc:sldChg chg="modSp mod">
        <pc:chgData name="Paul Rees-Rohrbacher" userId="96846f311e291ae2" providerId="LiveId" clId="{0C9BAE84-3E34-4042-925C-150AA2811D6C}" dt="2026-09-01T19:58:19.519" v="483" actId="57"/>
        <pc:sldMkLst>
          <pc:docMk/>
          <pc:sldMk cId="4110762829" sldId="1165"/>
        </pc:sldMkLst>
        <pc:spChg chg="mod">
          <ac:chgData name="Paul Rees-Rohrbacher" userId="96846f311e291ae2" providerId="LiveId" clId="{0C9BAE84-3E34-4042-925C-150AA2811D6C}" dt="2026-09-01T19:55:05.715" v="469" actId="20577"/>
          <ac:spMkLst>
            <pc:docMk/>
            <pc:sldMk cId="4110762829" sldId="1165"/>
            <ac:spMk id="3" creationId="{00000000-0000-0000-0000-000000000000}"/>
          </ac:spMkLst>
        </pc:spChg>
        <pc:spChg chg="mod">
          <ac:chgData name="Paul Rees-Rohrbacher" userId="96846f311e291ae2" providerId="LiveId" clId="{0C9BAE84-3E34-4042-925C-150AA2811D6C}" dt="2026-08-31T20:33:27.379" v="434" actId="20577"/>
          <ac:spMkLst>
            <pc:docMk/>
            <pc:sldMk cId="4110762829" sldId="1165"/>
            <ac:spMk id="5" creationId="{39EFAB09-BEBC-BB31-952F-32608A882C6A}"/>
          </ac:spMkLst>
        </pc:spChg>
        <pc:spChg chg="mod">
          <ac:chgData name="Paul Rees-Rohrbacher" userId="96846f311e291ae2" providerId="LiveId" clId="{0C9BAE84-3E34-4042-925C-150AA2811D6C}" dt="2026-09-01T19:58:19.519" v="483" actId="57"/>
          <ac:spMkLst>
            <pc:docMk/>
            <pc:sldMk cId="4110762829" sldId="1165"/>
            <ac:spMk id="9" creationId="{CDAE8385-2E3C-2899-F513-F9471DAF4FAE}"/>
          </ac:spMkLst>
        </pc:spChg>
      </pc:sldChg>
      <pc:sldChg chg="modSp mod">
        <pc:chgData name="Paul Rees-Rohrbacher" userId="96846f311e291ae2" providerId="LiveId" clId="{0C9BAE84-3E34-4042-925C-150AA2811D6C}" dt="2026-09-01T20:10:47.219" v="634" actId="57"/>
        <pc:sldMkLst>
          <pc:docMk/>
          <pc:sldMk cId="654623777" sldId="1168"/>
        </pc:sldMkLst>
        <pc:spChg chg="mod">
          <ac:chgData name="Paul Rees-Rohrbacher" userId="96846f311e291ae2" providerId="LiveId" clId="{0C9BAE84-3E34-4042-925C-150AA2811D6C}" dt="2026-09-01T20:06:53.808" v="597" actId="14100"/>
          <ac:spMkLst>
            <pc:docMk/>
            <pc:sldMk cId="654623777" sldId="1168"/>
            <ac:spMk id="3" creationId="{F3ABC77F-A785-653E-F132-EC54274C3CC6}"/>
          </ac:spMkLst>
        </pc:spChg>
        <pc:spChg chg="mod">
          <ac:chgData name="Paul Rees-Rohrbacher" userId="96846f311e291ae2" providerId="LiveId" clId="{0C9BAE84-3E34-4042-925C-150AA2811D6C}" dt="2026-09-01T20:10:47.219" v="634" actId="57"/>
          <ac:spMkLst>
            <pc:docMk/>
            <pc:sldMk cId="654623777" sldId="1168"/>
            <ac:spMk id="4" creationId="{C85C6F67-AC9D-DDEC-6EBA-C2EF647319AB}"/>
          </ac:spMkLst>
        </pc:spChg>
      </pc:sldChg>
      <pc:sldChg chg="modSp mod">
        <pc:chgData name="Paul Rees-Rohrbacher" userId="96846f311e291ae2" providerId="LiveId" clId="{0C9BAE84-3E34-4042-925C-150AA2811D6C}" dt="2026-09-01T20:34:47.440" v="1020" actId="1035"/>
        <pc:sldMkLst>
          <pc:docMk/>
          <pc:sldMk cId="303383769" sldId="1170"/>
        </pc:sldMkLst>
        <pc:spChg chg="mod">
          <ac:chgData name="Paul Rees-Rohrbacher" userId="96846f311e291ae2" providerId="LiveId" clId="{0C9BAE84-3E34-4042-925C-150AA2811D6C}" dt="2026-09-01T20:34:47.440" v="1020" actId="1035"/>
          <ac:spMkLst>
            <pc:docMk/>
            <pc:sldMk cId="303383769" sldId="1170"/>
            <ac:spMk id="3" creationId="{75882D0F-0826-C649-648B-0C1075CFC63B}"/>
          </ac:spMkLst>
        </pc:spChg>
        <pc:spChg chg="mod">
          <ac:chgData name="Paul Rees-Rohrbacher" userId="96846f311e291ae2" providerId="LiveId" clId="{0C9BAE84-3E34-4042-925C-150AA2811D6C}" dt="2026-09-01T20:34:25.609" v="970" actId="948"/>
          <ac:spMkLst>
            <pc:docMk/>
            <pc:sldMk cId="303383769" sldId="1170"/>
            <ac:spMk id="6" creationId="{7230E5D6-517C-DE5C-FB2E-24281056D5BA}"/>
          </ac:spMkLst>
        </pc:spChg>
        <pc:spChg chg="mod">
          <ac:chgData name="Paul Rees-Rohrbacher" userId="96846f311e291ae2" providerId="LiveId" clId="{0C9BAE84-3E34-4042-925C-150AA2811D6C}" dt="2026-09-01T20:34:09.503" v="969" actId="14100"/>
          <ac:spMkLst>
            <pc:docMk/>
            <pc:sldMk cId="303383769" sldId="1170"/>
            <ac:spMk id="7" creationId="{C005AE5B-3262-0718-EDCA-8489CE68FC58}"/>
          </ac:spMkLst>
        </pc:spChg>
        <pc:spChg chg="mod">
          <ac:chgData name="Paul Rees-Rohrbacher" userId="96846f311e291ae2" providerId="LiveId" clId="{0C9BAE84-3E34-4042-925C-150AA2811D6C}" dt="2026-09-01T20:34:33.219" v="987" actId="1036"/>
          <ac:spMkLst>
            <pc:docMk/>
            <pc:sldMk cId="303383769" sldId="1170"/>
            <ac:spMk id="8" creationId="{F70E1FED-08E5-8E5B-FFB4-708EEA8462CB}"/>
          </ac:spMkLst>
        </pc:spChg>
      </pc:sldChg>
      <pc:sldChg chg="modSp mod">
        <pc:chgData name="Paul Rees-Rohrbacher" userId="96846f311e291ae2" providerId="LiveId" clId="{0C9BAE84-3E34-4042-925C-150AA2811D6C}" dt="2026-08-31T19:58:56.157" v="335" actId="20577"/>
        <pc:sldMkLst>
          <pc:docMk/>
          <pc:sldMk cId="3072534831" sldId="1192"/>
        </pc:sldMkLst>
        <pc:spChg chg="mod">
          <ac:chgData name="Paul Rees-Rohrbacher" userId="96846f311e291ae2" providerId="LiveId" clId="{0C9BAE84-3E34-4042-925C-150AA2811D6C}" dt="2026-08-31T19:58:56.157" v="335" actId="20577"/>
          <ac:spMkLst>
            <pc:docMk/>
            <pc:sldMk cId="3072534831" sldId="1192"/>
            <ac:spMk id="2" creationId="{93F294E1-B4C8-90AC-7D2C-E55FA7ADFC45}"/>
          </ac:spMkLst>
        </pc:spChg>
      </pc:sldChg>
      <pc:sldChg chg="modSp mod">
        <pc:chgData name="Paul Rees-Rohrbacher" userId="96846f311e291ae2" providerId="LiveId" clId="{0C9BAE84-3E34-4042-925C-150AA2811D6C}" dt="2026-08-31T20:00:09.672" v="341" actId="1076"/>
        <pc:sldMkLst>
          <pc:docMk/>
          <pc:sldMk cId="1433532390" sldId="1194"/>
        </pc:sldMkLst>
        <pc:spChg chg="mod">
          <ac:chgData name="Paul Rees-Rohrbacher" userId="96846f311e291ae2" providerId="LiveId" clId="{0C9BAE84-3E34-4042-925C-150AA2811D6C}" dt="2026-08-31T20:00:09.672" v="341" actId="1076"/>
          <ac:spMkLst>
            <pc:docMk/>
            <pc:sldMk cId="1433532390" sldId="1194"/>
            <ac:spMk id="3" creationId="{00000000-0000-0000-0000-000000000000}"/>
          </ac:spMkLst>
        </pc:spChg>
        <pc:spChg chg="mod">
          <ac:chgData name="Paul Rees-Rohrbacher" userId="96846f311e291ae2" providerId="LiveId" clId="{0C9BAE84-3E34-4042-925C-150AA2811D6C}" dt="2026-08-31T20:00:03.824" v="340" actId="1076"/>
          <ac:spMkLst>
            <pc:docMk/>
            <pc:sldMk cId="1433532390" sldId="1194"/>
            <ac:spMk id="4" creationId="{00000000-0000-0000-0000-000000000000}"/>
          </ac:spMkLst>
        </pc:spChg>
      </pc:sldChg>
      <pc:sldChg chg="modSp mod">
        <pc:chgData name="Paul Rees-Rohrbacher" userId="96846f311e291ae2" providerId="LiveId" clId="{0C9BAE84-3E34-4042-925C-150AA2811D6C}" dt="2026-09-01T20:42:29.135" v="1152" actId="20577"/>
        <pc:sldMkLst>
          <pc:docMk/>
          <pc:sldMk cId="2615564342" sldId="1197"/>
        </pc:sldMkLst>
        <pc:spChg chg="mod">
          <ac:chgData name="Paul Rees-Rohrbacher" userId="96846f311e291ae2" providerId="LiveId" clId="{0C9BAE84-3E34-4042-925C-150AA2811D6C}" dt="2026-09-01T20:39:52.762" v="1096" actId="20577"/>
          <ac:spMkLst>
            <pc:docMk/>
            <pc:sldMk cId="2615564342" sldId="1197"/>
            <ac:spMk id="8" creationId="{7912087A-1A4D-9918-1F75-57904D76CC8F}"/>
          </ac:spMkLst>
        </pc:spChg>
        <pc:graphicFrameChg chg="modGraphic">
          <ac:chgData name="Paul Rees-Rohrbacher" userId="96846f311e291ae2" providerId="LiveId" clId="{0C9BAE84-3E34-4042-925C-150AA2811D6C}" dt="2026-09-01T20:42:29.135" v="1152" actId="20577"/>
          <ac:graphicFrameMkLst>
            <pc:docMk/>
            <pc:sldMk cId="2615564342" sldId="1197"/>
            <ac:graphicFrameMk id="6" creationId="{96D40C7E-6458-BAF9-8673-5B48AA0C8152}"/>
          </ac:graphicFrameMkLst>
        </pc:graphicFrameChg>
      </pc:sldChg>
      <pc:sldChg chg="addSp delSp modSp mod">
        <pc:chgData name="Paul Rees-Rohrbacher" userId="96846f311e291ae2" providerId="LiveId" clId="{0C9BAE84-3E34-4042-925C-150AA2811D6C}" dt="2026-09-01T20:43:07.032" v="1153" actId="1076"/>
        <pc:sldMkLst>
          <pc:docMk/>
          <pc:sldMk cId="4244537653" sldId="1198"/>
        </pc:sldMkLst>
        <pc:spChg chg="add mod">
          <ac:chgData name="Paul Rees-Rohrbacher" userId="96846f311e291ae2" providerId="LiveId" clId="{0C9BAE84-3E34-4042-925C-150AA2811D6C}" dt="2026-09-01T20:43:07.032" v="1153" actId="1076"/>
          <ac:spMkLst>
            <pc:docMk/>
            <pc:sldMk cId="4244537653" sldId="1198"/>
            <ac:spMk id="7" creationId="{9460AEFE-2742-3BC9-92BD-286F8DD07B7C}"/>
          </ac:spMkLst>
        </pc:spChg>
      </pc:sldChg>
      <pc:sldChg chg="addSp delSp modSp mod">
        <pc:chgData name="Paul Rees-Rohrbacher" userId="96846f311e291ae2" providerId="LiveId" clId="{0C9BAE84-3E34-4042-925C-150AA2811D6C}" dt="2026-09-01T20:57:17.180" v="1258" actId="20577"/>
        <pc:sldMkLst>
          <pc:docMk/>
          <pc:sldMk cId="867282222" sldId="1199"/>
        </pc:sldMkLst>
        <pc:spChg chg="mod">
          <ac:chgData name="Paul Rees-Rohrbacher" userId="96846f311e291ae2" providerId="LiveId" clId="{0C9BAE84-3E34-4042-925C-150AA2811D6C}" dt="2026-09-01T20:57:17.180" v="1258" actId="20577"/>
          <ac:spMkLst>
            <pc:docMk/>
            <pc:sldMk cId="867282222" sldId="1199"/>
            <ac:spMk id="7" creationId="{FBCFD97D-2C97-37FF-356C-A993317B1DEE}"/>
          </ac:spMkLst>
        </pc:spChg>
        <pc:spChg chg="add mod">
          <ac:chgData name="Paul Rees-Rohrbacher" userId="96846f311e291ae2" providerId="LiveId" clId="{0C9BAE84-3E34-4042-925C-150AA2811D6C}" dt="2026-09-01T20:56:52.376" v="1247" actId="403"/>
          <ac:spMkLst>
            <pc:docMk/>
            <pc:sldMk cId="867282222" sldId="1199"/>
            <ac:spMk id="8" creationId="{970B2A0A-8BDF-94A9-D34C-4D5193079483}"/>
          </ac:spMkLst>
        </pc:spChg>
        <pc:picChg chg="add mod">
          <ac:chgData name="Paul Rees-Rohrbacher" userId="96846f311e291ae2" providerId="LiveId" clId="{0C9BAE84-3E34-4042-925C-150AA2811D6C}" dt="2026-09-01T20:56:34.044" v="1245" actId="1038"/>
          <ac:picMkLst>
            <pc:docMk/>
            <pc:sldMk cId="867282222" sldId="1199"/>
            <ac:picMk id="6" creationId="{65F45178-5DB9-4F27-ACF2-840364084A7C}"/>
          </ac:picMkLst>
        </pc:picChg>
      </pc:sldChg>
      <pc:sldChg chg="modSp mod">
        <pc:chgData name="Paul Rees-Rohrbacher" userId="96846f311e291ae2" providerId="LiveId" clId="{0C9BAE84-3E34-4042-925C-150AA2811D6C}" dt="2026-09-01T20:33:30.867" v="920"/>
        <pc:sldMkLst>
          <pc:docMk/>
          <pc:sldMk cId="666485013" sldId="1226"/>
        </pc:sldMkLst>
        <pc:spChg chg="mod">
          <ac:chgData name="Paul Rees-Rohrbacher" userId="96846f311e291ae2" providerId="LiveId" clId="{0C9BAE84-3E34-4042-925C-150AA2811D6C}" dt="2026-09-01T20:33:30.867" v="920"/>
          <ac:spMkLst>
            <pc:docMk/>
            <pc:sldMk cId="666485013" sldId="1226"/>
            <ac:spMk id="5" creationId="{E10AC088-4C80-D9FC-F234-B943D56B913B}"/>
          </ac:spMkLst>
        </pc:spChg>
      </pc:sldChg>
      <pc:sldChg chg="modSp mod">
        <pc:chgData name="Paul Rees-Rohrbacher" userId="96846f311e291ae2" providerId="LiveId" clId="{0C9BAE84-3E34-4042-925C-150AA2811D6C}" dt="2026-09-01T20:21:48.588" v="781" actId="57"/>
        <pc:sldMkLst>
          <pc:docMk/>
          <pc:sldMk cId="3605535111" sldId="1240"/>
        </pc:sldMkLst>
        <pc:spChg chg="mod">
          <ac:chgData name="Paul Rees-Rohrbacher" userId="96846f311e291ae2" providerId="LiveId" clId="{0C9BAE84-3E34-4042-925C-150AA2811D6C}" dt="2026-09-01T20:20:38.082" v="773" actId="20577"/>
          <ac:spMkLst>
            <pc:docMk/>
            <pc:sldMk cId="3605535111" sldId="1240"/>
            <ac:spMk id="8" creationId="{A12934CC-B641-04F4-9857-14C5691605DD}"/>
          </ac:spMkLst>
        </pc:spChg>
        <pc:spChg chg="mod">
          <ac:chgData name="Paul Rees-Rohrbacher" userId="96846f311e291ae2" providerId="LiveId" clId="{0C9BAE84-3E34-4042-925C-150AA2811D6C}" dt="2026-09-01T20:21:48.588" v="781" actId="57"/>
          <ac:spMkLst>
            <pc:docMk/>
            <pc:sldMk cId="3605535111" sldId="1240"/>
            <ac:spMk id="9" creationId="{2F711045-045E-7A17-6420-CC4425CE0E23}"/>
          </ac:spMkLst>
        </pc:spChg>
      </pc:sldChg>
      <pc:sldChg chg="addSp delSp modSp mod">
        <pc:chgData name="Paul Rees-Rohrbacher" userId="96846f311e291ae2" providerId="LiveId" clId="{0C9BAE84-3E34-4042-925C-150AA2811D6C}" dt="2026-09-01T20:20:05.800" v="763" actId="1035"/>
        <pc:sldMkLst>
          <pc:docMk/>
          <pc:sldMk cId="4193407377" sldId="1246"/>
        </pc:sldMkLst>
        <pc:spChg chg="mod">
          <ac:chgData name="Paul Rees-Rohrbacher" userId="96846f311e291ae2" providerId="LiveId" clId="{0C9BAE84-3E34-4042-925C-150AA2811D6C}" dt="2026-09-01T20:18:30.499" v="740" actId="1035"/>
          <ac:spMkLst>
            <pc:docMk/>
            <pc:sldMk cId="4193407377" sldId="1246"/>
            <ac:spMk id="5" creationId="{21BDFF1B-F3A6-D0BF-D49D-556DDC54B35E}"/>
          </ac:spMkLst>
        </pc:spChg>
        <pc:spChg chg="add mod">
          <ac:chgData name="Paul Rees-Rohrbacher" userId="96846f311e291ae2" providerId="LiveId" clId="{0C9BAE84-3E34-4042-925C-150AA2811D6C}" dt="2026-09-01T20:20:05.800" v="763" actId="1035"/>
          <ac:spMkLst>
            <pc:docMk/>
            <pc:sldMk cId="4193407377" sldId="1246"/>
            <ac:spMk id="7" creationId="{D4CAA72E-74CA-B91A-AFB2-B3C892B1AF30}"/>
          </ac:spMkLst>
        </pc:spChg>
      </pc:sldChg>
      <pc:sldChg chg="modSp mod">
        <pc:chgData name="Paul Rees-Rohrbacher" userId="96846f311e291ae2" providerId="LiveId" clId="{0C9BAE84-3E34-4042-925C-150AA2811D6C}" dt="2026-09-01T20:24:55.292" v="799" actId="1076"/>
        <pc:sldMkLst>
          <pc:docMk/>
          <pc:sldMk cId="1611861582" sldId="1247"/>
        </pc:sldMkLst>
        <pc:spChg chg="mod">
          <ac:chgData name="Paul Rees-Rohrbacher" userId="96846f311e291ae2" providerId="LiveId" clId="{0C9BAE84-3E34-4042-925C-150AA2811D6C}" dt="2026-09-01T20:24:55.292" v="799" actId="1076"/>
          <ac:spMkLst>
            <pc:docMk/>
            <pc:sldMk cId="1611861582" sldId="1247"/>
            <ac:spMk id="8" creationId="{83F3C03F-E009-3596-6BD3-2FFD7393E856}"/>
          </ac:spMkLst>
        </pc:spChg>
      </pc:sldChg>
      <pc:sldChg chg="modSp mod">
        <pc:chgData name="Paul Rees-Rohrbacher" userId="96846f311e291ae2" providerId="LiveId" clId="{0C9BAE84-3E34-4042-925C-150AA2811D6C}" dt="2026-09-01T19:58:38.364" v="487" actId="57"/>
        <pc:sldMkLst>
          <pc:docMk/>
          <pc:sldMk cId="749056254" sldId="1251"/>
        </pc:sldMkLst>
        <pc:spChg chg="mod">
          <ac:chgData name="Paul Rees-Rohrbacher" userId="96846f311e291ae2" providerId="LiveId" clId="{0C9BAE84-3E34-4042-925C-150AA2811D6C}" dt="2026-09-01T19:58:38.364" v="487" actId="57"/>
          <ac:spMkLst>
            <pc:docMk/>
            <pc:sldMk cId="749056254" sldId="1251"/>
            <ac:spMk id="5" creationId="{986FEFD6-32C5-BE34-DFC3-403B4F18D329}"/>
          </ac:spMkLst>
        </pc:spChg>
      </pc:sldChg>
      <pc:sldChg chg="modSp mod">
        <pc:chgData name="Paul Rees-Rohrbacher" userId="96846f311e291ae2" providerId="LiveId" clId="{0C9BAE84-3E34-4042-925C-150AA2811D6C}" dt="2026-09-01T19:59:01.596" v="490" actId="57"/>
        <pc:sldMkLst>
          <pc:docMk/>
          <pc:sldMk cId="3328472432" sldId="1252"/>
        </pc:sldMkLst>
        <pc:spChg chg="mod">
          <ac:chgData name="Paul Rees-Rohrbacher" userId="96846f311e291ae2" providerId="LiveId" clId="{0C9BAE84-3E34-4042-925C-150AA2811D6C}" dt="2026-09-01T19:59:01.596" v="490" actId="57"/>
          <ac:spMkLst>
            <pc:docMk/>
            <pc:sldMk cId="3328472432" sldId="1252"/>
            <ac:spMk id="5" creationId="{87A9D2B6-DC94-45F3-65BB-60611135055C}"/>
          </ac:spMkLst>
        </pc:spChg>
      </pc:sldChg>
      <pc:sldChg chg="modSp mod">
        <pc:chgData name="Paul Rees-Rohrbacher" userId="96846f311e291ae2" providerId="LiveId" clId="{0C9BAE84-3E34-4042-925C-150AA2811D6C}" dt="2026-08-31T20:01:23.257" v="358" actId="6549"/>
        <pc:sldMkLst>
          <pc:docMk/>
          <pc:sldMk cId="1945683908" sldId="1259"/>
        </pc:sldMkLst>
        <pc:spChg chg="mod">
          <ac:chgData name="Paul Rees-Rohrbacher" userId="96846f311e291ae2" providerId="LiveId" clId="{0C9BAE84-3E34-4042-925C-150AA2811D6C}" dt="2026-08-31T20:01:23.257" v="358" actId="6549"/>
          <ac:spMkLst>
            <pc:docMk/>
            <pc:sldMk cId="1945683908" sldId="1259"/>
            <ac:spMk id="4" creationId="{A42BC49B-54CD-ED27-9B89-DCC93FADCBE9}"/>
          </ac:spMkLst>
        </pc:spChg>
      </pc:sldChg>
      <pc:sldChg chg="modSp mod">
        <pc:chgData name="Paul Rees-Rohrbacher" userId="96846f311e291ae2" providerId="LiveId" clId="{0C9BAE84-3E34-4042-925C-150AA2811D6C}" dt="2026-09-01T20:11:29.153" v="641" actId="6549"/>
        <pc:sldMkLst>
          <pc:docMk/>
          <pc:sldMk cId="136382755" sldId="1260"/>
        </pc:sldMkLst>
        <pc:spChg chg="mod">
          <ac:chgData name="Paul Rees-Rohrbacher" userId="96846f311e291ae2" providerId="LiveId" clId="{0C9BAE84-3E34-4042-925C-150AA2811D6C}" dt="2026-09-01T20:11:29.153" v="641" actId="6549"/>
          <ac:spMkLst>
            <pc:docMk/>
            <pc:sldMk cId="136382755" sldId="1260"/>
            <ac:spMk id="4" creationId="{490A3300-176D-BC1B-375B-B01E614F8FDF}"/>
          </ac:spMkLst>
        </pc:spChg>
      </pc:sldChg>
      <pc:sldChg chg="addSp delSp modSp add del mod">
        <pc:chgData name="Paul Rees-Rohrbacher" userId="96846f311e291ae2" providerId="LiveId" clId="{0C9BAE84-3E34-4042-925C-150AA2811D6C}" dt="2026-09-01T20:05:34.060" v="591" actId="20577"/>
        <pc:sldMkLst>
          <pc:docMk/>
          <pc:sldMk cId="2554732985" sldId="1261"/>
        </pc:sldMkLst>
        <pc:spChg chg="mod">
          <ac:chgData name="Paul Rees-Rohrbacher" userId="96846f311e291ae2" providerId="LiveId" clId="{0C9BAE84-3E34-4042-925C-150AA2811D6C}" dt="2026-09-01T20:05:34.060" v="591" actId="20577"/>
          <ac:spMkLst>
            <pc:docMk/>
            <pc:sldMk cId="2554732985" sldId="1261"/>
            <ac:spMk id="3" creationId="{9B036687-09AC-A6FF-3B81-6F430887A861}"/>
          </ac:spMkLst>
        </pc:spChg>
        <pc:spChg chg="add mod">
          <ac:chgData name="Paul Rees-Rohrbacher" userId="96846f311e291ae2" providerId="LiveId" clId="{0C9BAE84-3E34-4042-925C-150AA2811D6C}" dt="2026-09-01T20:04:38.134" v="583" actId="1036"/>
          <ac:spMkLst>
            <pc:docMk/>
            <pc:sldMk cId="2554732985" sldId="1261"/>
            <ac:spMk id="7" creationId="{E726A26B-92DC-C130-0720-34CEEDDCAD2C}"/>
          </ac:spMkLst>
        </pc:spChg>
      </pc:sldChg>
      <pc:sldChg chg="modSp mod">
        <pc:chgData name="Paul Rees-Rohrbacher" userId="96846f311e291ae2" providerId="LiveId" clId="{0C9BAE84-3E34-4042-925C-150AA2811D6C}" dt="2026-09-01T20:27:42.081" v="879" actId="1035"/>
        <pc:sldMkLst>
          <pc:docMk/>
          <pc:sldMk cId="3186627653" sldId="1262"/>
        </pc:sldMkLst>
        <pc:spChg chg="mod">
          <ac:chgData name="Paul Rees-Rohrbacher" userId="96846f311e291ae2" providerId="LiveId" clId="{0C9BAE84-3E34-4042-925C-150AA2811D6C}" dt="2026-09-01T20:27:42.081" v="879" actId="1035"/>
          <ac:spMkLst>
            <pc:docMk/>
            <pc:sldMk cId="3186627653" sldId="1262"/>
            <ac:spMk id="6" creationId="{5B4604CE-C370-8F1D-1753-49B7B10DF2EE}"/>
          </ac:spMkLst>
        </pc:spChg>
        <pc:spChg chg="mod">
          <ac:chgData name="Paul Rees-Rohrbacher" userId="96846f311e291ae2" providerId="LiveId" clId="{0C9BAE84-3E34-4042-925C-150AA2811D6C}" dt="2026-09-01T20:27:34.162" v="846" actId="1036"/>
          <ac:spMkLst>
            <pc:docMk/>
            <pc:sldMk cId="3186627653" sldId="1262"/>
            <ac:spMk id="8" creationId="{9A355880-95BF-873A-2F2D-19A33CE622D7}"/>
          </ac:spMkLst>
        </pc:spChg>
      </pc:sldChg>
      <pc:sldChg chg="modSp mod">
        <pc:chgData name="Paul Rees-Rohrbacher" userId="96846f311e291ae2" providerId="LiveId" clId="{0C9BAE84-3E34-4042-925C-150AA2811D6C}" dt="2026-09-07T23:38:57.937" v="1342" actId="6549"/>
        <pc:sldMkLst>
          <pc:docMk/>
          <pc:sldMk cId="3450061586" sldId="1263"/>
        </pc:sldMkLst>
        <pc:spChg chg="mod">
          <ac:chgData name="Paul Rees-Rohrbacher" userId="96846f311e291ae2" providerId="LiveId" clId="{0C9BAE84-3E34-4042-925C-150AA2811D6C}" dt="2026-09-07T23:38:57.937" v="1342" actId="6549"/>
          <ac:spMkLst>
            <pc:docMk/>
            <pc:sldMk cId="3450061586" sldId="1263"/>
            <ac:spMk id="3" creationId="{5CBC1612-C452-68BB-BE09-D9BEC639F6CA}"/>
          </ac:spMkLst>
        </pc:spChg>
      </pc:sldChg>
      <pc:sldChg chg="modSp mod">
        <pc:chgData name="Paul Rees-Rohrbacher" userId="96846f311e291ae2" providerId="LiveId" clId="{0C9BAE84-3E34-4042-925C-150AA2811D6C}" dt="2026-09-07T23:34:07.525" v="1330" actId="6549"/>
        <pc:sldMkLst>
          <pc:docMk/>
          <pc:sldMk cId="3495932209" sldId="1264"/>
        </pc:sldMkLst>
        <pc:spChg chg="mod">
          <ac:chgData name="Paul Rees-Rohrbacher" userId="96846f311e291ae2" providerId="LiveId" clId="{0C9BAE84-3E34-4042-925C-150AA2811D6C}" dt="2026-09-07T23:34:07.525" v="1330" actId="6549"/>
          <ac:spMkLst>
            <pc:docMk/>
            <pc:sldMk cId="3495932209" sldId="1264"/>
            <ac:spMk id="3" creationId="{3AEDBF32-0F85-28DC-591B-F8CADFD33DBC}"/>
          </ac:spMkLst>
        </pc:spChg>
      </pc:sldChg>
      <pc:sldChg chg="modSp mod">
        <pc:chgData name="Paul Rees-Rohrbacher" userId="96846f311e291ae2" providerId="LiveId" clId="{0C9BAE84-3E34-4042-925C-150AA2811D6C}" dt="2026-09-07T23:22:46.279" v="1327" actId="20577"/>
        <pc:sldMkLst>
          <pc:docMk/>
          <pc:sldMk cId="2290782370" sldId="1266"/>
        </pc:sldMkLst>
        <pc:spChg chg="mod">
          <ac:chgData name="Paul Rees-Rohrbacher" userId="96846f311e291ae2" providerId="LiveId" clId="{0C9BAE84-3E34-4042-925C-150AA2811D6C}" dt="2026-09-07T23:22:46.279" v="1327" actId="20577"/>
          <ac:spMkLst>
            <pc:docMk/>
            <pc:sldMk cId="2290782370" sldId="1266"/>
            <ac:spMk id="3" creationId="{8CF83B2D-DA24-EDF9-4DBE-ADF516367A75}"/>
          </ac:spMkLst>
        </pc:spChg>
      </pc:sldChg>
      <pc:sldChg chg="delSp modSp add mod">
        <pc:chgData name="Paul Rees-Rohrbacher" userId="96846f311e291ae2" providerId="LiveId" clId="{0C9BAE84-3E34-4042-925C-150AA2811D6C}" dt="2026-08-31T19:41:00.118" v="216" actId="478"/>
        <pc:sldMkLst>
          <pc:docMk/>
          <pc:sldMk cId="3138549916" sldId="1267"/>
        </pc:sldMkLst>
        <pc:spChg chg="mod">
          <ac:chgData name="Paul Rees-Rohrbacher" userId="96846f311e291ae2" providerId="LiveId" clId="{0C9BAE84-3E34-4042-925C-150AA2811D6C}" dt="2026-08-31T19:40:53.968" v="214" actId="1076"/>
          <ac:spMkLst>
            <pc:docMk/>
            <pc:sldMk cId="3138549916" sldId="1267"/>
            <ac:spMk id="3" creationId="{83BC62F3-04FE-10C5-EFC0-1142D59D2D40}"/>
          </ac:spMkLst>
        </pc:spChg>
      </pc:sldChg>
      <pc:sldChg chg="modSp add mod">
        <pc:chgData name="Paul Rees-Rohrbacher" userId="96846f311e291ae2" providerId="LiveId" clId="{0C9BAE84-3E34-4042-925C-150AA2811D6C}" dt="2026-09-07T23:50:29.454" v="1355" actId="20577"/>
        <pc:sldMkLst>
          <pc:docMk/>
          <pc:sldMk cId="2204056478" sldId="1268"/>
        </pc:sldMkLst>
        <pc:spChg chg="mod">
          <ac:chgData name="Paul Rees-Rohrbacher" userId="96846f311e291ae2" providerId="LiveId" clId="{0C9BAE84-3E34-4042-925C-150AA2811D6C}" dt="2026-09-07T23:50:29.454" v="1355" actId="20577"/>
          <ac:spMkLst>
            <pc:docMk/>
            <pc:sldMk cId="2204056478" sldId="1268"/>
            <ac:spMk id="3" creationId="{CBC8BBD3-BD91-373C-942F-D704DA4BC69B}"/>
          </ac:spMkLst>
        </pc:spChg>
        <pc:spChg chg="mod">
          <ac:chgData name="Paul Rees-Rohrbacher" userId="96846f311e291ae2" providerId="LiveId" clId="{0C9BAE84-3E34-4042-925C-150AA2811D6C}" dt="2026-08-31T20:29:42.158" v="417" actId="1076"/>
          <ac:spMkLst>
            <pc:docMk/>
            <pc:sldMk cId="2204056478" sldId="1268"/>
            <ac:spMk id="4" creationId="{20A4604A-2188-1C0D-BBEB-EA15C073EEA2}"/>
          </ac:spMkLst>
        </pc:spChg>
      </pc:sldChg>
      <pc:sldChg chg="modSp add mod">
        <pc:chgData name="Paul Rees-Rohrbacher" userId="96846f311e291ae2" providerId="LiveId" clId="{0C9BAE84-3E34-4042-925C-150AA2811D6C}" dt="2026-09-01T20:19:33.872" v="747" actId="14100"/>
        <pc:sldMkLst>
          <pc:docMk/>
          <pc:sldMk cId="2645087949" sldId="1269"/>
        </pc:sldMkLst>
        <pc:spChg chg="mod">
          <ac:chgData name="Paul Rees-Rohrbacher" userId="96846f311e291ae2" providerId="LiveId" clId="{0C9BAE84-3E34-4042-925C-150AA2811D6C}" dt="2026-09-01T20:19:33.872" v="747" actId="14100"/>
          <ac:spMkLst>
            <pc:docMk/>
            <pc:sldMk cId="2645087949" sldId="1269"/>
            <ac:spMk id="5" creationId="{BA27431C-E803-2234-3E24-8C3DF0257714}"/>
          </ac:spMkLst>
        </pc:spChg>
      </pc:sldChg>
      <pc:sldChg chg="modSp add mod">
        <pc:chgData name="Paul Rees-Rohrbacher" userId="96846f311e291ae2" providerId="LiveId" clId="{0C9BAE84-3E34-4042-925C-150AA2811D6C}" dt="2026-09-01T20:28:22.253" v="894" actId="20577"/>
        <pc:sldMkLst>
          <pc:docMk/>
          <pc:sldMk cId="4025024784" sldId="1270"/>
        </pc:sldMkLst>
        <pc:spChg chg="mod">
          <ac:chgData name="Paul Rees-Rohrbacher" userId="96846f311e291ae2" providerId="LiveId" clId="{0C9BAE84-3E34-4042-925C-150AA2811D6C}" dt="2026-09-01T20:28:22.253" v="894" actId="20577"/>
          <ac:spMkLst>
            <pc:docMk/>
            <pc:sldMk cId="4025024784" sldId="1270"/>
            <ac:spMk id="8" creationId="{C0EB51FC-A645-D7A1-C8FD-2800FC0FC039}"/>
          </ac:spMkLst>
        </pc:spChg>
      </pc:sldChg>
      <pc:sldMasterChg chg="setBg modSldLayout">
        <pc:chgData name="Paul Rees-Rohrbacher" userId="96846f311e291ae2" providerId="LiveId" clId="{0C9BAE84-3E34-4042-925C-150AA2811D6C}" dt="2026-09-01T20:53:32.477" v="1173"/>
        <pc:sldMasterMkLst>
          <pc:docMk/>
          <pc:sldMasterMk cId="2573750265" sldId="2147483648"/>
        </pc:sldMasterMkLst>
        <pc:sldLayoutChg chg="setBg">
          <pc:chgData name="Paul Rees-Rohrbacher" userId="96846f311e291ae2" providerId="LiveId" clId="{0C9BAE84-3E34-4042-925C-150AA2811D6C}" dt="2026-09-01T20:53:32.477" v="1173"/>
          <pc:sldLayoutMkLst>
            <pc:docMk/>
            <pc:sldMasterMk cId="2573750265" sldId="2147483648"/>
            <pc:sldLayoutMk cId="4050639799" sldId="2147483649"/>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1452291744" sldId="2147483650"/>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3288425591" sldId="2147483651"/>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2743082523" sldId="2147483652"/>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2402617604" sldId="2147483653"/>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1771964696" sldId="2147483654"/>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3604906016" sldId="2147483655"/>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1510321315" sldId="2147483656"/>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511668029" sldId="2147483657"/>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1108897823" sldId="2147483658"/>
          </pc:sldLayoutMkLst>
        </pc:sldLayoutChg>
        <pc:sldLayoutChg chg="setBg">
          <pc:chgData name="Paul Rees-Rohrbacher" userId="96846f311e291ae2" providerId="LiveId" clId="{0C9BAE84-3E34-4042-925C-150AA2811D6C}" dt="2026-09-01T20:53:32.477" v="1173"/>
          <pc:sldLayoutMkLst>
            <pc:docMk/>
            <pc:sldMasterMk cId="2573750265" sldId="2147483648"/>
            <pc:sldLayoutMk cId="1576415906" sldId="2147483659"/>
          </pc:sldLayoutMkLst>
        </pc:sldLayoutChg>
      </pc:sldMasterChg>
      <pc:sldMasterChg chg="setBg modSldLayout">
        <pc:chgData name="Paul Rees-Rohrbacher" userId="96846f311e291ae2" providerId="LiveId" clId="{0C9BAE84-3E34-4042-925C-150AA2811D6C}" dt="2026-09-01T20:53:32.477" v="1173"/>
        <pc:sldMasterMkLst>
          <pc:docMk/>
          <pc:sldMasterMk cId="3577035533" sldId="2147483672"/>
        </pc:sldMasterMkLst>
        <pc:sldLayoutChg chg="setBg">
          <pc:chgData name="Paul Rees-Rohrbacher" userId="96846f311e291ae2" providerId="LiveId" clId="{0C9BAE84-3E34-4042-925C-150AA2811D6C}" dt="2026-09-01T20:53:32.477" v="1173"/>
          <pc:sldLayoutMkLst>
            <pc:docMk/>
            <pc:sldMasterMk cId="3577035533" sldId="2147483672"/>
            <pc:sldLayoutMk cId="71109435" sldId="2147483673"/>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1477621663" sldId="2147483674"/>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2977712641" sldId="2147483675"/>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2010740986" sldId="2147483676"/>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96636264" sldId="2147483677"/>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1190578443" sldId="2147483678"/>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3916034740" sldId="2147483679"/>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2316064908" sldId="2147483680"/>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1338880496" sldId="2147483681"/>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2725953202" sldId="2147483682"/>
          </pc:sldLayoutMkLst>
        </pc:sldLayoutChg>
        <pc:sldLayoutChg chg="setBg">
          <pc:chgData name="Paul Rees-Rohrbacher" userId="96846f311e291ae2" providerId="LiveId" clId="{0C9BAE84-3E34-4042-925C-150AA2811D6C}" dt="2026-09-01T20:53:32.477" v="1173"/>
          <pc:sldLayoutMkLst>
            <pc:docMk/>
            <pc:sldMasterMk cId="3577035533" sldId="2147483672"/>
            <pc:sldLayoutMk cId="498687431" sldId="2147483683"/>
          </pc:sldLayoutMkLst>
        </pc:sldLayoutChg>
      </pc:sldMasterChg>
      <pc:sldMasterChg chg="setBg modSldLayout">
        <pc:chgData name="Paul Rees-Rohrbacher" userId="96846f311e291ae2" providerId="LiveId" clId="{0C9BAE84-3E34-4042-925C-150AA2811D6C}" dt="2026-09-01T20:53:32.477" v="1173"/>
        <pc:sldMasterMkLst>
          <pc:docMk/>
          <pc:sldMasterMk cId="3577035533" sldId="2147483768"/>
        </pc:sldMasterMkLst>
        <pc:sldLayoutChg chg="setBg">
          <pc:chgData name="Paul Rees-Rohrbacher" userId="96846f311e291ae2" providerId="LiveId" clId="{0C9BAE84-3E34-4042-925C-150AA2811D6C}" dt="2026-09-01T20:53:32.477" v="1173"/>
          <pc:sldLayoutMkLst>
            <pc:docMk/>
            <pc:sldMasterMk cId="3577035533" sldId="2147483768"/>
            <pc:sldLayoutMk cId="71109435" sldId="2147483769"/>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1477621663" sldId="2147483770"/>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2977712641" sldId="2147483771"/>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2010740986" sldId="2147483772"/>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96636264" sldId="2147483773"/>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1190578443" sldId="2147483774"/>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3916034740" sldId="2147483775"/>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2316064908" sldId="2147483776"/>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1338880496" sldId="2147483777"/>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2725953202" sldId="2147483778"/>
          </pc:sldLayoutMkLst>
        </pc:sldLayoutChg>
        <pc:sldLayoutChg chg="setBg">
          <pc:chgData name="Paul Rees-Rohrbacher" userId="96846f311e291ae2" providerId="LiveId" clId="{0C9BAE84-3E34-4042-925C-150AA2811D6C}" dt="2026-09-01T20:53:32.477" v="1173"/>
          <pc:sldLayoutMkLst>
            <pc:docMk/>
            <pc:sldMasterMk cId="3577035533" sldId="2147483768"/>
            <pc:sldLayoutMk cId="498687431" sldId="2147483779"/>
          </pc:sldLayoutMkLst>
        </pc:sldLayoutChg>
      </pc:sldMasterChg>
      <pc:sldMasterChg chg="setBg modSldLayout">
        <pc:chgData name="Paul Rees-Rohrbacher" userId="96846f311e291ae2" providerId="LiveId" clId="{0C9BAE84-3E34-4042-925C-150AA2811D6C}" dt="2026-09-01T20:53:32.477" v="1173"/>
        <pc:sldMasterMkLst>
          <pc:docMk/>
          <pc:sldMasterMk cId="2938158020" sldId="2147483780"/>
        </pc:sldMasterMkLst>
        <pc:sldLayoutChg chg="setBg">
          <pc:chgData name="Paul Rees-Rohrbacher" userId="96846f311e291ae2" providerId="LiveId" clId="{0C9BAE84-3E34-4042-925C-150AA2811D6C}" dt="2026-09-01T20:53:32.477" v="1173"/>
          <pc:sldLayoutMkLst>
            <pc:docMk/>
            <pc:sldMasterMk cId="2938158020" sldId="2147483780"/>
            <pc:sldLayoutMk cId="1067027961" sldId="2147483781"/>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89188363" sldId="2147483782"/>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2482127379" sldId="2147483783"/>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4108556489" sldId="2147483784"/>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4119189492" sldId="2147483785"/>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3594417001" sldId="2147483786"/>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552351878" sldId="2147483787"/>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1485369842" sldId="2147483788"/>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2798159763" sldId="2147483789"/>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2861235486" sldId="2147483790"/>
          </pc:sldLayoutMkLst>
        </pc:sldLayoutChg>
        <pc:sldLayoutChg chg="setBg">
          <pc:chgData name="Paul Rees-Rohrbacher" userId="96846f311e291ae2" providerId="LiveId" clId="{0C9BAE84-3E34-4042-925C-150AA2811D6C}" dt="2026-09-01T20:53:32.477" v="1173"/>
          <pc:sldLayoutMkLst>
            <pc:docMk/>
            <pc:sldMasterMk cId="2938158020" sldId="2147483780"/>
            <pc:sldLayoutMk cId="2405125505" sldId="214748379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12/09/2026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12/09/2026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nglicanfocus.org.au/category/front-page/spirituality/pray-daily/"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olyhermits.com.au/ministries/prayer-group"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dirty="0"/>
              <a:t>Please try to keep all fonts size 28 with 1.5 spacing so that it is easier for people to read</a:t>
            </a:r>
          </a:p>
          <a:p>
            <a:r>
              <a:rPr lang="en-US" dirty="0"/>
              <a:t>Readers with an ‘*’ after their name in the roster are down to pre-record, please include ‘*’ in the slide</a:t>
            </a:r>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1</a:t>
            </a:r>
            <a:r>
              <a:rPr lang="en-AU" baseline="30000" dirty="0"/>
              <a:t>st</a:t>
            </a:r>
            <a:r>
              <a:rPr lang="en-AU" dirty="0"/>
              <a:t> reading is recorded change the introduction to “</a:t>
            </a:r>
            <a:r>
              <a:rPr lang="en-AU" sz="1200" b="1" noProof="0" dirty="0">
                <a:solidFill>
                  <a:srgbClr val="00B050"/>
                </a:solidFill>
                <a:latin typeface="Comic Sans MS"/>
              </a:rPr>
              <a:t>Leader: </a:t>
            </a:r>
            <a:r>
              <a:rPr lang="en-AU" sz="1200" noProof="0" dirty="0">
                <a:latin typeface="Comic Sans MS"/>
              </a:rPr>
              <a:t>We will now listen to the first reading”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noProof="0" dirty="0">
                <a:latin typeface="Comic Sans MS"/>
              </a:rPr>
              <a:t>(Normal introduction: “I invite the 1st reader to unmute and offer the 1st lesson when ready”)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noProof="0" dirty="0">
                <a:latin typeface="Comic Sans MS"/>
              </a:rPr>
              <a:t>** Note the </a:t>
            </a:r>
            <a:r>
              <a:rPr lang="en-AU" sz="1200" b="1" noProof="0" dirty="0">
                <a:latin typeface="Comic Sans MS"/>
              </a:rPr>
              <a:t>Cantor</a:t>
            </a:r>
            <a:r>
              <a:rPr lang="en-AU" sz="1200" noProof="0" dirty="0">
                <a:latin typeface="Comic Sans MS"/>
              </a:rPr>
              <a:t> still responds with </a:t>
            </a:r>
            <a:r>
              <a:rPr lang="en-AU" sz="1200" b="1" noProof="0" dirty="0">
                <a:latin typeface="Comic Sans MS"/>
              </a:rPr>
              <a:t>“Thanks be to God”</a:t>
            </a:r>
            <a:r>
              <a:rPr lang="en-AU" sz="1200" b="0" noProof="0" dirty="0">
                <a:latin typeface="Comic Sans MS"/>
              </a:rPr>
              <a:t> at the conclusion of the reading even if the reading is recorded</a:t>
            </a:r>
            <a:endParaRPr lang="en-AU" dirty="0"/>
          </a:p>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15</a:t>
            </a:fld>
            <a:endParaRPr lang="en-AU"/>
          </a:p>
        </p:txBody>
      </p:sp>
    </p:spTree>
    <p:extLst>
      <p:ext uri="{BB962C8B-B14F-4D97-AF65-F5344CB8AC3E}">
        <p14:creationId xmlns:p14="http://schemas.microsoft.com/office/powerpoint/2010/main" val="560871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1</a:t>
            </a:r>
            <a:r>
              <a:rPr lang="en-AU" baseline="30000" dirty="0"/>
              <a:t>st</a:t>
            </a:r>
            <a:r>
              <a:rPr lang="en-AU" dirty="0"/>
              <a:t> reading is recorded please: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add </a:t>
            </a:r>
            <a:r>
              <a:rPr lang="en-AU" sz="1200" b="1" noProof="0" dirty="0">
                <a:solidFill>
                  <a:srgbClr val="04A436"/>
                </a:solidFill>
                <a:latin typeface="Comic Sans MS"/>
              </a:rPr>
              <a:t>The Leader will lead the Psalm </a:t>
            </a:r>
            <a:r>
              <a:rPr lang="en-AU" sz="1200" b="0" noProof="0" dirty="0">
                <a:solidFill>
                  <a:srgbClr val="04A436"/>
                </a:solidFill>
                <a:latin typeface="Comic Sans MS"/>
              </a:rPr>
              <a:t>to the top left of the screen</a:t>
            </a:r>
            <a:r>
              <a:rPr lang="en-AU" dirty="0"/>
              <a:t> in the liturgical colour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change the introduction to the Psalm to “</a:t>
            </a:r>
            <a:r>
              <a:rPr lang="en-AU" b="1" dirty="0"/>
              <a:t>Leader</a:t>
            </a:r>
            <a:r>
              <a:rPr lang="en-AU" dirty="0"/>
              <a:t>: </a:t>
            </a:r>
            <a:r>
              <a:rPr lang="en-AU" sz="1200" noProof="0" dirty="0">
                <a:latin typeface="Comic Sans MS"/>
              </a:rPr>
              <a:t>We now say the psalm antiphonally, we will all respond with our cantor as our voice.”</a:t>
            </a:r>
          </a:p>
          <a:p>
            <a:pPr>
              <a:lnSpc>
                <a:spcPct val="150000"/>
              </a:lnSpc>
            </a:pPr>
            <a:r>
              <a:rPr lang="en-AU" sz="1200" noProof="0" dirty="0">
                <a:latin typeface="Comic Sans MS"/>
              </a:rPr>
              <a:t>- Normal introduction: “We now say the psalm antiphonally, I invite the first reader to lead, and we will all respond with our cantor as our voice.”</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19</a:t>
            </a:fld>
            <a:endParaRPr lang="en-AU"/>
          </a:p>
        </p:txBody>
      </p:sp>
    </p:spTree>
    <p:extLst>
      <p:ext uri="{BB962C8B-B14F-4D97-AF65-F5344CB8AC3E}">
        <p14:creationId xmlns:p14="http://schemas.microsoft.com/office/powerpoint/2010/main" val="2822508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20</a:t>
            </a:fld>
            <a:endParaRPr lang="en-AU"/>
          </a:p>
        </p:txBody>
      </p:sp>
    </p:spTree>
    <p:extLst>
      <p:ext uri="{BB962C8B-B14F-4D97-AF65-F5344CB8AC3E}">
        <p14:creationId xmlns:p14="http://schemas.microsoft.com/office/powerpoint/2010/main" val="1989461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072C-2C4E-42A4-F245-075087330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04B6B-7B01-99AD-A83F-89DCBD7A8B0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5F4A92F-DEE8-F01E-D019-3E2E7DA691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C0748A-BA99-FE6A-0C48-E3171A0977BF}"/>
              </a:ext>
            </a:extLst>
          </p:cNvPr>
          <p:cNvSpPr>
            <a:spLocks noGrp="1"/>
          </p:cNvSpPr>
          <p:nvPr>
            <p:ph type="sldNum" sz="quarter" idx="5"/>
          </p:nvPr>
        </p:nvSpPr>
        <p:spPr/>
        <p:txBody>
          <a:bodyPr/>
          <a:lstStyle/>
          <a:p>
            <a:fld id="{39BD0D58-009C-4B34-BD04-760FE23A9F8A}" type="slidenum">
              <a:rPr lang="en-AU" smtClean="0"/>
              <a:t>21</a:t>
            </a:fld>
            <a:endParaRPr lang="en-AU"/>
          </a:p>
        </p:txBody>
      </p:sp>
    </p:spTree>
    <p:extLst>
      <p:ext uri="{BB962C8B-B14F-4D97-AF65-F5344CB8AC3E}">
        <p14:creationId xmlns:p14="http://schemas.microsoft.com/office/powerpoint/2010/main" val="1292125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22</a:t>
            </a:fld>
            <a:endParaRPr lang="en-AU"/>
          </a:p>
        </p:txBody>
      </p:sp>
    </p:spTree>
    <p:extLst>
      <p:ext uri="{BB962C8B-B14F-4D97-AF65-F5344CB8AC3E}">
        <p14:creationId xmlns:p14="http://schemas.microsoft.com/office/powerpoint/2010/main" val="1913352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r>
              <a:rPr lang="en-AU" dirty="0"/>
              <a:t>Please note that there is a different introduction and final response if this is lay led</a:t>
            </a:r>
          </a:p>
        </p:txBody>
      </p:sp>
      <p:sp>
        <p:nvSpPr>
          <p:cNvPr id="4" name="Slide Number Placeholder 3"/>
          <p:cNvSpPr>
            <a:spLocks noGrp="1"/>
          </p:cNvSpPr>
          <p:nvPr>
            <p:ph type="sldNum" sz="quarter" idx="5"/>
          </p:nvPr>
        </p:nvSpPr>
        <p:spPr/>
        <p:txBody>
          <a:bodyPr/>
          <a:lstStyle/>
          <a:p>
            <a:fld id="{39BD0D58-009C-4B34-BD04-760FE23A9F8A}" type="slidenum">
              <a:rPr lang="en-AU" smtClean="0"/>
              <a:t>27</a:t>
            </a:fld>
            <a:endParaRPr lang="en-AU"/>
          </a:p>
        </p:txBody>
      </p:sp>
    </p:spTree>
    <p:extLst>
      <p:ext uri="{BB962C8B-B14F-4D97-AF65-F5344CB8AC3E}">
        <p14:creationId xmlns:p14="http://schemas.microsoft.com/office/powerpoint/2010/main" val="1999327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35</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dirty="0"/>
              <a:t>Prayer of praise and thanksgiving from Roots (if it’s too long still add it and it will be sorted out </a:t>
            </a:r>
            <a:r>
              <a:rPr lang="en-US"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36</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41</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hlinkClick r:id="rId3"/>
              </a:rPr>
              <a:t>anglicanfocus.org.au/category/front-page/spirituality/pray-daily/</a:t>
            </a:r>
            <a:endParaRPr lang="en-AU" dirty="0"/>
          </a:p>
          <a:p>
            <a:r>
              <a:rPr lang="en-AU" dirty="0"/>
              <a:t>Please only include the first names of those we pray for</a:t>
            </a:r>
          </a:p>
        </p:txBody>
      </p:sp>
      <p:sp>
        <p:nvSpPr>
          <p:cNvPr id="4" name="Slide Number Placeholder 3"/>
          <p:cNvSpPr>
            <a:spLocks noGrp="1"/>
          </p:cNvSpPr>
          <p:nvPr>
            <p:ph type="sldNum" sz="quarter" idx="5"/>
          </p:nvPr>
        </p:nvSpPr>
        <p:spPr/>
        <p:txBody>
          <a:bodyPr/>
          <a:lstStyle/>
          <a:p>
            <a:fld id="{39BD0D58-009C-4B34-BD04-760FE23A9F8A}" type="slidenum">
              <a:rPr lang="en-AU" smtClean="0"/>
              <a:t>43</a:t>
            </a:fld>
            <a:endParaRPr lang="en-AU"/>
          </a:p>
        </p:txBody>
      </p:sp>
    </p:spTree>
    <p:extLst>
      <p:ext uri="{BB962C8B-B14F-4D97-AF65-F5344CB8AC3E}">
        <p14:creationId xmlns:p14="http://schemas.microsoft.com/office/powerpoint/2010/main" val="4282082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Link to prayer group ministry page for weekly commitment prayer </a:t>
            </a:r>
            <a:r>
              <a:rPr lang="en-AU" dirty="0" err="1">
                <a:hlinkClick r:id="rId3"/>
              </a:rPr>
              <a:t>Prayer</a:t>
            </a:r>
            <a:r>
              <a:rPr lang="en-AU" dirty="0">
                <a:hlinkClick r:id="rId3"/>
              </a:rPr>
              <a:t> Group | Ministries | Holy Hermits Online</a:t>
            </a:r>
            <a:r>
              <a:rPr lang="en-AU" dirty="0"/>
              <a:t> https://holyhermits.com.au/ministries/prayer-group </a:t>
            </a:r>
          </a:p>
        </p:txBody>
      </p:sp>
      <p:sp>
        <p:nvSpPr>
          <p:cNvPr id="4" name="Slide Number Placeholder 3"/>
          <p:cNvSpPr>
            <a:spLocks noGrp="1"/>
          </p:cNvSpPr>
          <p:nvPr>
            <p:ph type="sldNum" sz="quarter" idx="5"/>
          </p:nvPr>
        </p:nvSpPr>
        <p:spPr/>
        <p:txBody>
          <a:bodyPr/>
          <a:lstStyle/>
          <a:p>
            <a:fld id="{39BD0D58-009C-4B34-BD04-760FE23A9F8A}" type="slidenum">
              <a:rPr lang="en-AU" smtClean="0"/>
              <a:t>44</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ED7850-BC1E-48CF-AB47-13CB67CCDFA7}" type="slidenum">
              <a:rPr lang="en-AU" smtClean="0"/>
              <a:pPr/>
              <a:t>45</a:t>
            </a:fld>
            <a:endParaRPr lang="en-AU"/>
          </a:p>
        </p:txBody>
      </p:sp>
    </p:spTree>
    <p:extLst>
      <p:ext uri="{BB962C8B-B14F-4D97-AF65-F5344CB8AC3E}">
        <p14:creationId xmlns:p14="http://schemas.microsoft.com/office/powerpoint/2010/main" val="2684991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Prayer for all ages from Roots</a:t>
            </a:r>
          </a:p>
        </p:txBody>
      </p:sp>
      <p:sp>
        <p:nvSpPr>
          <p:cNvPr id="4" name="Slide Number Placeholder 3"/>
          <p:cNvSpPr>
            <a:spLocks noGrp="1"/>
          </p:cNvSpPr>
          <p:nvPr>
            <p:ph type="sldNum" sz="quarter" idx="5"/>
          </p:nvPr>
        </p:nvSpPr>
        <p:spPr/>
        <p:txBody>
          <a:bodyPr/>
          <a:lstStyle/>
          <a:p>
            <a:fld id="{39BD0D58-009C-4B34-BD04-760FE23A9F8A}" type="slidenum">
              <a:rPr lang="en-AU" smtClean="0"/>
              <a:t>48</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Spiritual Communion Slide – </a:t>
            </a:r>
            <a:r>
              <a:rPr lang="en-AU" b="1" dirty="0"/>
              <a:t>Please do not change the prayer</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Can change colour of background and title to match liturgical colour. You may also like to change the picture.</a:t>
            </a: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49</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r>
              <a:rPr lang="en-US" dirty="0"/>
              <a:t>Use Sending Prayer from Roots</a:t>
            </a:r>
          </a:p>
        </p:txBody>
      </p:sp>
      <p:sp>
        <p:nvSpPr>
          <p:cNvPr id="4" name="Slide Number Placeholder 3"/>
          <p:cNvSpPr>
            <a:spLocks noGrp="1"/>
          </p:cNvSpPr>
          <p:nvPr>
            <p:ph type="sldNum" sz="quarter" idx="10"/>
          </p:nvPr>
        </p:nvSpPr>
        <p:spPr/>
        <p:txBody>
          <a:bodyPr/>
          <a:lstStyle/>
          <a:p>
            <a:fld id="{39BD0D58-009C-4B34-BD04-760FE23A9F8A}" type="slidenum">
              <a:rPr lang="en-AU" smtClean="0"/>
              <a:t>51</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3540">
              <a:lnSpc>
                <a:spcPct val="150000"/>
              </a:lnSpc>
            </a:pPr>
            <a:r>
              <a:rPr lang="en-AU" dirty="0"/>
              <a:t>We have a different benediction for our birthday (we will keep using this through the Season of Creation)</a:t>
            </a:r>
          </a:p>
          <a:p>
            <a:pPr marL="383540">
              <a:lnSpc>
                <a:spcPct val="150000"/>
              </a:lnSpc>
            </a:pPr>
            <a:r>
              <a:rPr lang="en-AU" dirty="0"/>
              <a:t>The Normal Benediction: </a:t>
            </a:r>
          </a:p>
          <a:p>
            <a:pPr marL="383540">
              <a:lnSpc>
                <a:spcPct val="150000"/>
              </a:lnSpc>
            </a:pPr>
            <a:r>
              <a:rPr lang="en-AU" sz="1200" b="1" noProof="0" dirty="0">
                <a:latin typeface="Comic Sans MS" panose="030F0702030302020204" pitchFamily="66" charset="0"/>
              </a:rPr>
              <a:t>May the Lord bless us and keep us.</a:t>
            </a:r>
          </a:p>
          <a:p>
            <a:pPr marL="383540">
              <a:lnSpc>
                <a:spcPct val="150000"/>
              </a:lnSpc>
            </a:pPr>
            <a:r>
              <a:rPr lang="en-AU" sz="1200" b="1" noProof="0" dirty="0">
                <a:latin typeface="Comic Sans MS" panose="030F0702030302020204" pitchFamily="66" charset="0"/>
              </a:rPr>
              <a:t>May the Lord’s face shine upon us and be gracious to us.</a:t>
            </a:r>
          </a:p>
          <a:p>
            <a:pPr marL="383540">
              <a:lnSpc>
                <a:spcPct val="150000"/>
              </a:lnSpc>
            </a:pPr>
            <a:r>
              <a:rPr lang="en-AU" sz="1200" b="1" noProof="0" dirty="0">
                <a:latin typeface="Comic Sans MS" panose="030F0702030302020204" pitchFamily="66" charset="0"/>
              </a:rPr>
              <a:t>May the Lord’s countenance be lifted upon us, </a:t>
            </a:r>
          </a:p>
          <a:p>
            <a:pPr marL="383540">
              <a:lnSpc>
                <a:spcPct val="150000"/>
              </a:lnSpc>
            </a:pPr>
            <a:r>
              <a:rPr lang="en-AU" sz="1200" b="1" noProof="0" dirty="0">
                <a:latin typeface="Comic Sans MS"/>
              </a:rPr>
              <a:t>and bring us peace. </a:t>
            </a:r>
          </a:p>
          <a:p>
            <a:pPr marL="383540">
              <a:lnSpc>
                <a:spcPct val="150000"/>
              </a:lnSpc>
            </a:pPr>
            <a:r>
              <a:rPr lang="en-AU" sz="1200" b="1" noProof="0" dirty="0">
                <a:latin typeface="Comic Sans MS"/>
              </a:rPr>
              <a:t>Amen</a:t>
            </a:r>
            <a:endParaRPr lang="en-AU" noProof="0" dirty="0">
              <a:latin typeface="Comic Sans MS"/>
            </a:endParaRP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52</a:t>
            </a:fld>
            <a:endParaRPr lang="en-AU"/>
          </a:p>
        </p:txBody>
      </p:sp>
    </p:spTree>
    <p:extLst>
      <p:ext uri="{BB962C8B-B14F-4D97-AF65-F5344CB8AC3E}">
        <p14:creationId xmlns:p14="http://schemas.microsoft.com/office/powerpoint/2010/main" val="30718253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Up coming events can be added from the HHO event page/calendar</a:t>
            </a:r>
          </a:p>
        </p:txBody>
      </p:sp>
      <p:sp>
        <p:nvSpPr>
          <p:cNvPr id="4" name="Slide Number Placeholder 3"/>
          <p:cNvSpPr>
            <a:spLocks noGrp="1"/>
          </p:cNvSpPr>
          <p:nvPr>
            <p:ph type="sldNum" sz="quarter" idx="5"/>
          </p:nvPr>
        </p:nvSpPr>
        <p:spPr/>
        <p:txBody>
          <a:bodyPr/>
          <a:lstStyle/>
          <a:p>
            <a:fld id="{39BD0D58-009C-4B34-BD04-760FE23A9F8A}" type="slidenum">
              <a:rPr lang="en-AU" smtClean="0"/>
              <a:t>53</a:t>
            </a:fld>
            <a:endParaRPr lang="en-AU"/>
          </a:p>
        </p:txBody>
      </p:sp>
    </p:spTree>
    <p:extLst>
      <p:ext uri="{BB962C8B-B14F-4D97-AF65-F5344CB8AC3E}">
        <p14:creationId xmlns:p14="http://schemas.microsoft.com/office/powerpoint/2010/main" val="1263834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54</a:t>
            </a:fld>
            <a:endParaRPr lang="en-AU"/>
          </a:p>
        </p:txBody>
      </p:sp>
    </p:spTree>
    <p:extLst>
      <p:ext uri="{BB962C8B-B14F-4D97-AF65-F5344CB8AC3E}">
        <p14:creationId xmlns:p14="http://schemas.microsoft.com/office/powerpoint/2010/main" val="2172083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55</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r>
              <a:rPr lang="en-US" dirty="0"/>
              <a:t>Please ensure high level of contrast for the fellowship text block to make it easier for people to read</a:t>
            </a:r>
          </a:p>
        </p:txBody>
      </p:sp>
      <p:sp>
        <p:nvSpPr>
          <p:cNvPr id="4" name="Slide Number Placeholder 3"/>
          <p:cNvSpPr>
            <a:spLocks noGrp="1"/>
          </p:cNvSpPr>
          <p:nvPr>
            <p:ph type="sldNum" sz="quarter" idx="10"/>
          </p:nvPr>
        </p:nvSpPr>
        <p:spPr/>
        <p:txBody>
          <a:bodyPr/>
          <a:lstStyle/>
          <a:p>
            <a:fld id="{39BD0D58-009C-4B34-BD04-760FE23A9F8A}" type="slidenum">
              <a:rPr lang="en-AU" smtClean="0"/>
              <a:t>57</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Use Call to Worship Prayer https://www.rootsontheweb.com </a:t>
            </a:r>
          </a:p>
        </p:txBody>
      </p:sp>
      <p:sp>
        <p:nvSpPr>
          <p:cNvPr id="4" name="Slide Number Placeholder 3"/>
          <p:cNvSpPr>
            <a:spLocks noGrp="1"/>
          </p:cNvSpPr>
          <p:nvPr>
            <p:ph type="sldNum" sz="quarter" idx="5"/>
          </p:nvPr>
        </p:nvSpPr>
        <p:spPr/>
        <p:txBody>
          <a:bodyPr/>
          <a:lstStyle/>
          <a:p>
            <a:fld id="{39BD0D58-009C-4B34-BD04-760FE23A9F8A}" type="slidenum">
              <a:rPr lang="en-AU" smtClean="0"/>
              <a:t>5</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Use gathering prayer - Roots</a:t>
            </a:r>
          </a:p>
        </p:txBody>
      </p:sp>
      <p:sp>
        <p:nvSpPr>
          <p:cNvPr id="4" name="Slide Number Placeholder 3"/>
          <p:cNvSpPr>
            <a:spLocks noGrp="1"/>
          </p:cNvSpPr>
          <p:nvPr>
            <p:ph type="sldNum" sz="quarter" idx="5"/>
          </p:nvPr>
        </p:nvSpPr>
        <p:spPr/>
        <p:txBody>
          <a:bodyPr/>
          <a:lstStyle/>
          <a:p>
            <a:fld id="{39BD0D58-009C-4B34-BD04-760FE23A9F8A}" type="slidenum">
              <a:rPr lang="en-AU" smtClean="0"/>
              <a:t>6</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7</a:t>
            </a:fld>
            <a:endParaRPr lang="en-AU"/>
          </a:p>
        </p:txBody>
      </p:sp>
    </p:spTree>
    <p:extLst>
      <p:ext uri="{BB962C8B-B14F-4D97-AF65-F5344CB8AC3E}">
        <p14:creationId xmlns:p14="http://schemas.microsoft.com/office/powerpoint/2010/main" val="359990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Prayer of Approach from Roots</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4113874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B5352-AEA9-7EF7-EBB9-2F7C5F34D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D56A6-1662-BEFA-63E7-69177B5ECC11}"/>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AF1B973-B781-151C-C261-30DEEF0457AC}"/>
              </a:ext>
            </a:extLst>
          </p:cNvPr>
          <p:cNvSpPr>
            <a:spLocks noGrp="1"/>
          </p:cNvSpPr>
          <p:nvPr>
            <p:ph type="body" idx="1"/>
          </p:nvPr>
        </p:nvSpPr>
        <p:spPr/>
        <p:txBody>
          <a:bodyPr/>
          <a:lstStyle/>
          <a:p>
            <a:r>
              <a:rPr lang="en-AU" dirty="0"/>
              <a:t>Prayer of Approach from Roots</a:t>
            </a:r>
          </a:p>
        </p:txBody>
      </p:sp>
      <p:sp>
        <p:nvSpPr>
          <p:cNvPr id="4" name="Slide Number Placeholder 3">
            <a:extLst>
              <a:ext uri="{FF2B5EF4-FFF2-40B4-BE49-F238E27FC236}">
                <a16:creationId xmlns:a16="http://schemas.microsoft.com/office/drawing/2014/main" id="{AF42EA66-D060-1C96-0398-7DD952CDE28B}"/>
              </a:ext>
            </a:extLst>
          </p:cNvPr>
          <p:cNvSpPr>
            <a:spLocks noGrp="1"/>
          </p:cNvSpPr>
          <p:nvPr>
            <p:ph type="sldNum" sz="quarter" idx="5"/>
          </p:nvPr>
        </p:nvSpPr>
        <p:spPr/>
        <p:txBody>
          <a:bodyPr/>
          <a:lstStyle/>
          <a:p>
            <a:fld id="{39BD0D58-009C-4B34-BD04-760FE23A9F8A}" type="slidenum">
              <a:rPr lang="en-AU" smtClean="0"/>
              <a:t>9</a:t>
            </a:fld>
            <a:endParaRPr lang="en-AU"/>
          </a:p>
        </p:txBody>
      </p:sp>
    </p:spTree>
    <p:extLst>
      <p:ext uri="{BB962C8B-B14F-4D97-AF65-F5344CB8AC3E}">
        <p14:creationId xmlns:p14="http://schemas.microsoft.com/office/powerpoint/2010/main" val="1789209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err="1"/>
              <a:t>Epray</a:t>
            </a:r>
            <a:r>
              <a:rPr lang="en-AU" dirty="0"/>
              <a:t> – has seasonal variation</a:t>
            </a:r>
          </a:p>
        </p:txBody>
      </p:sp>
      <p:sp>
        <p:nvSpPr>
          <p:cNvPr id="4" name="Slide Number Placeholder 3"/>
          <p:cNvSpPr>
            <a:spLocks noGrp="1"/>
          </p:cNvSpPr>
          <p:nvPr>
            <p:ph type="sldNum" sz="quarter" idx="5"/>
          </p:nvPr>
        </p:nvSpPr>
        <p:spPr/>
        <p:txBody>
          <a:bodyPr/>
          <a:lstStyle/>
          <a:p>
            <a:fld id="{39BD0D58-009C-4B34-BD04-760FE23A9F8A}" type="slidenum">
              <a:rPr lang="en-AU" smtClean="0"/>
              <a:t>11</a:t>
            </a:fld>
            <a:endParaRPr lang="en-AU"/>
          </a:p>
        </p:txBody>
      </p:sp>
    </p:spTree>
    <p:extLst>
      <p:ext uri="{BB962C8B-B14F-4D97-AF65-F5344CB8AC3E}">
        <p14:creationId xmlns:p14="http://schemas.microsoft.com/office/powerpoint/2010/main" val="739733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14</a:t>
            </a:fld>
            <a:endParaRPr lang="en-AU"/>
          </a:p>
        </p:txBody>
      </p:sp>
    </p:spTree>
    <p:extLst>
      <p:ext uri="{BB962C8B-B14F-4D97-AF65-F5344CB8AC3E}">
        <p14:creationId xmlns:p14="http://schemas.microsoft.com/office/powerpoint/2010/main" val="3990082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067027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891883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821273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12/09/2026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41085564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12/09/2026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41191894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12/09/2026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594417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12/09/2026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12/09/2026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523518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12/09/2026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853698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12/09/2026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27981597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28612354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12/09/2026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2405125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12/09/2026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12/09/2026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12/09/2026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12/09/2026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12/09/2026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2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12/09/2026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20000" b="-20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20000" b="-20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2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12/09/2026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93815802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AvluR3KbPDs?si=NwvwUZg3AA5llIB7" TargetMode="External"/><Relationship Id="rId2" Type="http://schemas.openxmlformats.org/officeDocument/2006/relationships/hyperlink" Target="https://www.youtube.com/watch?v=Of4l5bTdZ8M"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JwrHMYkbjts?si=S10vWJP861LrtZ9f"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hyperlink" Target="https://youtu.be/HyZAGP6l3sw?si=9Ivfj2ITJYko7he1" TargetMode="Externa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hyperlink" Target="https://youtu.be/IfDLg_IvGg4?si=jEbsgeCe9oT-SKXP" TargetMode="Externa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d8tLRZWOAcw"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https://youtu.be/HixCQUirJxg?si=J7UizcuS7bOopWTj"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holyhermits.com.au/events/earth-our-original-monastery"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hyperlink" Target="https://holyhermits.com.au/events" TargetMode="External"/><Relationship Id="rId4" Type="http://schemas.openxmlformats.org/officeDocument/2006/relationships/hyperlink" Target="https://holyhermits.com.au/events/open-space-meeting--225/2026-09-13"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holyhermits.com.au/give"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55.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170099"/>
          </a:xfrm>
          <a:prstGeom prst="rect">
            <a:avLst/>
          </a:prstGeom>
          <a:noFill/>
        </p:spPr>
        <p:txBody>
          <a:bodyPr wrap="square" lIns="91440" tIns="45720" rIns="91440" bIns="45720" rtlCol="0" anchor="t">
            <a:spAutoFit/>
          </a:bodyPr>
          <a:lstStyle/>
          <a:p>
            <a:pPr algn="ctr"/>
            <a:r>
              <a:rPr lang="en-AU" sz="4400" noProof="0" dirty="0">
                <a:solidFill>
                  <a:srgbClr val="00B050"/>
                </a:solidFill>
                <a:latin typeface="Comic Sans MS"/>
                <a:cs typeface="MV Boli"/>
              </a:rPr>
              <a:t>Welcome to Holy Hermits Online Worship </a:t>
            </a:r>
          </a:p>
          <a:p>
            <a:pPr algn="ctr">
              <a:lnSpc>
                <a:spcPct val="150000"/>
              </a:lnSpc>
            </a:pPr>
            <a:r>
              <a:rPr lang="en-AU" sz="4400" noProof="0" dirty="0">
                <a:solidFill>
                  <a:srgbClr val="00B050"/>
                </a:solidFill>
                <a:latin typeface="Comic Sans MS"/>
                <a:cs typeface="MV Boli"/>
              </a:rPr>
              <a:t>16</a:t>
            </a:r>
            <a:r>
              <a:rPr lang="en-AU" sz="4400" baseline="30000" noProof="0" dirty="0">
                <a:solidFill>
                  <a:srgbClr val="00B050"/>
                </a:solidFill>
                <a:latin typeface="Comic Sans MS"/>
                <a:cs typeface="MV Boli"/>
              </a:rPr>
              <a:t>th</a:t>
            </a:r>
            <a:r>
              <a:rPr lang="en-AU" sz="4400" noProof="0" dirty="0">
                <a:solidFill>
                  <a:srgbClr val="00B050"/>
                </a:solidFill>
                <a:latin typeface="Comic Sans MS"/>
                <a:cs typeface="MV Boli"/>
              </a:rPr>
              <a:t> Sunday after Pentecost</a:t>
            </a:r>
          </a:p>
          <a:p>
            <a:pPr algn="ctr">
              <a:lnSpc>
                <a:spcPct val="150000"/>
              </a:lnSpc>
            </a:pPr>
            <a:r>
              <a:rPr lang="en-AU" sz="3600" noProof="0" dirty="0">
                <a:solidFill>
                  <a:srgbClr val="00B050"/>
                </a:solidFill>
                <a:latin typeface="Comic Sans MS"/>
                <a:cs typeface="MV Boli"/>
              </a:rPr>
              <a:t>Today, we are celebrating </a:t>
            </a:r>
          </a:p>
          <a:p>
            <a:pPr algn="ctr"/>
            <a:r>
              <a:rPr lang="en-AU" sz="3600" noProof="0" dirty="0">
                <a:solidFill>
                  <a:srgbClr val="00B050"/>
                </a:solidFill>
                <a:latin typeface="Comic Sans MS"/>
              </a:rPr>
              <a:t>The Season of Creation</a:t>
            </a:r>
            <a:endParaRPr lang="en-AU" sz="3600" noProof="0" dirty="0">
              <a:solidFill>
                <a:srgbClr val="00B050"/>
              </a:solidFill>
              <a:latin typeface="Comic Sans MS" panose="030F0702030302020204" pitchFamily="66" charset="0"/>
            </a:endParaRP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2682285592"/>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6" name="Table 5">
            <a:extLst>
              <a:ext uri="{FF2B5EF4-FFF2-40B4-BE49-F238E27FC236}">
                <a16:creationId xmlns:a16="http://schemas.microsoft.com/office/drawing/2014/main" id="{2BA9FF3A-5C62-8226-1507-C68EFE2806CF}"/>
              </a:ext>
            </a:extLst>
          </p:cNvPr>
          <p:cNvGraphicFramePr>
            <a:graphicFrameLocks noGrp="1"/>
          </p:cNvGraphicFramePr>
          <p:nvPr>
            <p:extLst>
              <p:ext uri="{D42A27DB-BD31-4B8C-83A1-F6EECF244321}">
                <p14:modId xmlns:p14="http://schemas.microsoft.com/office/powerpoint/2010/main" val="3129139186"/>
              </p:ext>
            </p:extLst>
          </p:nvPr>
        </p:nvGraphicFramePr>
        <p:xfrm>
          <a:off x="305987" y="3530773"/>
          <a:ext cx="11580024" cy="2627315"/>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Paul</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Rachel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Paul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Lauren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Attendance: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38890">
                <a:tc>
                  <a:txBody>
                    <a:bodyPr/>
                    <a:lstStyle/>
                    <a:p>
                      <a:r>
                        <a:rPr lang="en-AU" sz="2200" b="0" i="0" noProof="0" dirty="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Margo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Preacher: Paul</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Lauren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First Reader: Bob</a:t>
                      </a:r>
                      <a:endParaRPr lang="en-AU" sz="2200" noProof="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Rachel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Second Reader: Helen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10</a:t>
            </a:fld>
            <a:endParaRPr lang="en-AU" noProof="0" dirty="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351234"/>
            <a:ext cx="11402704" cy="48628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first Hymn </a:t>
            </a:r>
          </a:p>
          <a:p>
            <a:pPr algn="ctr"/>
            <a:endParaRPr lang="en-AU" sz="4000" b="1" noProof="0" dirty="0">
              <a:solidFill>
                <a:srgbClr val="00B050"/>
              </a:solidFill>
              <a:latin typeface="Comic Sans MS"/>
              <a:ea typeface="Calibri"/>
              <a:cs typeface="Times New Roman"/>
            </a:endParaRPr>
          </a:p>
          <a:p>
            <a:pPr algn="ctr"/>
            <a:r>
              <a:rPr lang="en-US" sz="4000" b="1" noProof="0" dirty="0">
                <a:solidFill>
                  <a:srgbClr val="00B050"/>
                </a:solidFill>
                <a:latin typeface="Comic Sans MS"/>
                <a:ea typeface="Calibri"/>
                <a:cs typeface="Times New Roman"/>
              </a:rPr>
              <a:t>Jesu, Lover of My Soul</a:t>
            </a:r>
            <a:endParaRPr lang="en-AU" sz="3600" b="1" noProof="0" dirty="0">
              <a:solidFill>
                <a:srgbClr val="E68422"/>
              </a:solidFill>
              <a:latin typeface="Comic Sans MS"/>
              <a:ea typeface="Calibri"/>
              <a:cs typeface="+mn-lt"/>
            </a:endParaRPr>
          </a:p>
          <a:p>
            <a:pPr algn="ctr"/>
            <a:endParaRPr lang="en-AU" sz="2800" noProof="0" dirty="0">
              <a:solidFill>
                <a:srgbClr val="00B050"/>
              </a:solidFill>
              <a:ea typeface="+mn-lt"/>
              <a:cs typeface="+mn-lt"/>
              <a:hlinkClick r:id="rId2"/>
            </a:endParaRPr>
          </a:p>
          <a:p>
            <a:pPr algn="ctr"/>
            <a:r>
              <a:rPr lang="en-AU" sz="2800" noProof="0" dirty="0">
                <a:solidFill>
                  <a:srgbClr val="00B050"/>
                </a:solidFill>
                <a:ea typeface="+mn-lt"/>
                <a:cs typeface="+mn-lt"/>
                <a:hlinkClick r:id="rId3"/>
              </a:rPr>
              <a:t>https://youtu.be/AvluR3KbPDs?si=NwvwUZg3AA5llIB7</a:t>
            </a:r>
            <a:endParaRPr lang="en-AU" sz="2800" noProof="0" dirty="0">
              <a:solidFill>
                <a:srgbClr val="00B050"/>
              </a:solidFill>
              <a:ea typeface="+mn-lt"/>
              <a:cs typeface="+mn-lt"/>
            </a:endParaRPr>
          </a:p>
          <a:p>
            <a:pPr algn="ctr"/>
            <a:endParaRPr lang="en-AU" sz="2800" i="0" u="none" strike="noStrike" dirty="0">
              <a:solidFill>
                <a:srgbClr val="00B050"/>
              </a:solidFill>
              <a:effectLst/>
              <a:latin typeface="Comic Sans MS"/>
              <a:ea typeface="+mn-lt"/>
              <a:cs typeface="+mn-lt"/>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3450061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11</a:t>
            </a:fld>
            <a:endParaRPr lang="en-AU" noProof="0" dirty="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dirty="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dirty="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dirty="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dirty="0">
                <a:solidFill>
                  <a:srgbClr val="00B050"/>
                </a:solidFill>
                <a:latin typeface="Comic Sans MS" panose="030F0702030302020204" pitchFamily="66" charset="0"/>
              </a:rPr>
              <a:t>The Deacon or LA introduces the Confession</a:t>
            </a:r>
            <a:r>
              <a:rPr lang="en-AU" sz="3200" noProof="0" dirty="0">
                <a:solidFill>
                  <a:srgbClr val="00B050"/>
                </a:solidFill>
                <a:latin typeface="Comic Sans MS" panose="030F0702030302020204" pitchFamily="66" charset="0"/>
              </a:rPr>
              <a:t>​</a:t>
            </a:r>
            <a:endParaRPr lang="en-AU" sz="3200" noProof="0" dirty="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12</a:t>
            </a:fld>
            <a:endParaRPr lang="en-AU" noProof="0" dirty="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All: </a:t>
            </a:r>
            <a:r>
              <a:rPr lang="en-AU" sz="2400" b="1" noProof="0" dirty="0">
                <a:solidFill>
                  <a:srgbClr val="000000"/>
                </a:solidFill>
                <a:latin typeface="Comic Sans MS"/>
              </a:rPr>
              <a:t>​</a:t>
            </a:r>
            <a:r>
              <a:rPr lang="en-AU" sz="2800" b="1" noProof="0" dirty="0">
                <a:solidFill>
                  <a:srgbClr val="000000"/>
                </a:solidFill>
                <a:latin typeface="Comic Sans MS"/>
              </a:rPr>
              <a:t>Merciful God, our maker and our judge,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sinned against you </a:t>
            </a:r>
            <a:r>
              <a:rPr lang="en-AU" sz="2800" noProof="0" dirty="0">
                <a:solidFill>
                  <a:srgbClr val="000000"/>
                </a:solidFill>
                <a:latin typeface="Comic Sans MS"/>
              </a:rPr>
              <a:t>​</a:t>
            </a:r>
            <a:r>
              <a:rPr lang="en-AU" sz="2800" b="1" noProof="0" dirty="0">
                <a:solidFill>
                  <a:srgbClr val="000000"/>
                </a:solidFill>
                <a:latin typeface="Comic Sans MS"/>
              </a:rPr>
              <a:t>in thought, word, and deed,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and in what we have failed to do: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you with our whole heart;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our neighbours as ourselves;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repent, and are sorry for all our sins.</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Father, forgive us. Strengthen us to love and obey you </a:t>
            </a:r>
          </a:p>
          <a:p>
            <a:pPr fontAlgn="base">
              <a:lnSpc>
                <a:spcPct val="150000"/>
              </a:lnSpc>
            </a:pPr>
            <a:r>
              <a:rPr lang="en-AU" sz="2800" b="1" noProof="0" dirty="0">
                <a:solidFill>
                  <a:srgbClr val="000000"/>
                </a:solidFill>
                <a:latin typeface="Comic Sans MS"/>
              </a:rPr>
              <a:t>in newness of life; </a:t>
            </a:r>
            <a:r>
              <a:rPr lang="en-AU" sz="2800" noProof="0" dirty="0">
                <a:solidFill>
                  <a:srgbClr val="000000"/>
                </a:solidFill>
                <a:latin typeface="Comic Sans MS"/>
              </a:rPr>
              <a:t>​</a:t>
            </a:r>
            <a:r>
              <a:rPr lang="en-AU" sz="2800" b="1" noProof="0" dirty="0">
                <a:solidFill>
                  <a:srgbClr val="000000"/>
                </a:solidFill>
                <a:latin typeface="Comic Sans MS"/>
              </a:rPr>
              <a:t>through Jesus Christ our Lord.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Amen.</a:t>
            </a:r>
            <a:r>
              <a:rPr lang="en-AU" sz="2800" noProof="0" dirty="0">
                <a:solidFill>
                  <a:srgbClr val="000000"/>
                </a:solidFill>
                <a:latin typeface="Comic Sans MS"/>
              </a:rPr>
              <a:t>​</a:t>
            </a:r>
            <a:endParaRPr lang="en-AU" sz="2800" b="0" i="0" noProof="0" dirty="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dirty="0">
              <a:solidFill>
                <a:prstClr val="black">
                  <a:tint val="75000"/>
                </a:prstClr>
              </a:solidFill>
            </a:endParaRPr>
          </a:p>
        </p:txBody>
      </p:sp>
      <p:sp>
        <p:nvSpPr>
          <p:cNvPr id="3" name="Rectangle 2"/>
          <p:cNvSpPr/>
          <p:nvPr/>
        </p:nvSpPr>
        <p:spPr>
          <a:xfrm>
            <a:off x="219829" y="46712"/>
            <a:ext cx="11752342" cy="6811288"/>
          </a:xfrm>
          <a:prstGeom prst="rect">
            <a:avLst/>
          </a:prstGeom>
        </p:spPr>
        <p:txBody>
          <a:bodyPr wrap="square" lIns="91440" tIns="45720" rIns="91440" bIns="45720" anchor="t">
            <a:spAutoFit/>
          </a:bodyPr>
          <a:lstStyle/>
          <a:p>
            <a:pPr algn="ctr">
              <a:lnSpc>
                <a:spcPct val="150000"/>
              </a:lnSpc>
            </a:pPr>
            <a:r>
              <a:rPr lang="en-AU" sz="3200" b="1" noProof="0" dirty="0">
                <a:solidFill>
                  <a:srgbClr val="00B050"/>
                </a:solidFill>
                <a:latin typeface="Comic Sans MS"/>
              </a:rPr>
              <a:t>Words of Assurance offered by the Deacon or LA</a:t>
            </a:r>
            <a:r>
              <a:rPr lang="en-AU" sz="3200" b="1" i="1" noProof="0" dirty="0">
                <a:solidFill>
                  <a:srgbClr val="00B050"/>
                </a:solidFill>
                <a:latin typeface="Comic Sans MS"/>
              </a:rPr>
              <a:t> </a:t>
            </a:r>
            <a:endParaRPr lang="en-AU" sz="2600" noProof="0" dirty="0">
              <a:cs typeface="Times New Roman"/>
            </a:endParaRPr>
          </a:p>
          <a:p>
            <a:pPr>
              <a:lnSpc>
                <a:spcPct val="150000"/>
              </a:lnSpc>
            </a:pPr>
            <a:r>
              <a:rPr lang="en-AU" sz="2800" noProof="0" dirty="0">
                <a:latin typeface="Comic Sans MS"/>
              </a:rPr>
              <a:t>These words of assurance from the First Letter of John declare that: </a:t>
            </a:r>
            <a:endParaRPr lang="en-AU" sz="2800" noProof="0" dirty="0">
              <a:latin typeface="Times New Roman"/>
              <a:cs typeface="Times New Roman"/>
            </a:endParaRPr>
          </a:p>
          <a:p>
            <a:pPr>
              <a:lnSpc>
                <a:spcPct val="150000"/>
              </a:lnSpc>
            </a:pPr>
            <a:endParaRPr lang="en-AU" sz="300" noProof="0" dirty="0">
              <a:latin typeface="Comic Sans MS"/>
            </a:endParaRPr>
          </a:p>
          <a:p>
            <a:pPr>
              <a:lnSpc>
                <a:spcPct val="150000"/>
              </a:lnSpc>
            </a:pPr>
            <a:r>
              <a:rPr lang="en-AU" sz="2800" noProof="0" dirty="0">
                <a:latin typeface="Comic Sans MS"/>
              </a:rPr>
              <a:t>If anyone sins, we have an advocate with the Father, Jesus Christ the righteous. He is the perfect offering for our sin, and not for ours only, but for the sins of the whole world. </a:t>
            </a:r>
            <a:endParaRPr lang="en-AU" sz="2800" noProof="0" dirty="0">
              <a:solidFill>
                <a:srgbClr val="7030A0"/>
              </a:solidFill>
              <a:latin typeface="Times New Roman"/>
              <a:cs typeface="Times New Roman"/>
            </a:endParaRPr>
          </a:p>
          <a:p>
            <a:pPr algn="r">
              <a:lnSpc>
                <a:spcPct val="150000"/>
              </a:lnSpc>
            </a:pPr>
            <a:r>
              <a:rPr lang="en-AU" sz="2600" noProof="0" dirty="0">
                <a:solidFill>
                  <a:srgbClr val="00B050"/>
                </a:solidFill>
                <a:latin typeface="Comic Sans MS"/>
              </a:rPr>
              <a:t>(1 John 2: 1-2)</a:t>
            </a:r>
          </a:p>
          <a:p>
            <a:pPr>
              <a:lnSpc>
                <a:spcPct val="150000"/>
              </a:lnSpc>
            </a:pPr>
            <a:r>
              <a:rPr lang="en-AU" sz="2800" noProof="0" dirty="0">
                <a:latin typeface="Comic Sans MS"/>
              </a:rPr>
              <a:t>In this is love, not that we loved God, but that he loved us and sent his Son to be the perfect offering for our sins. </a:t>
            </a:r>
          </a:p>
          <a:p>
            <a:pPr algn="r">
              <a:lnSpc>
                <a:spcPct val="150000"/>
              </a:lnSpc>
            </a:pPr>
            <a:r>
              <a:rPr lang="en-AU" sz="2600" noProof="0" dirty="0">
                <a:solidFill>
                  <a:srgbClr val="00B050"/>
                </a:solidFill>
                <a:latin typeface="Comic Sans MS"/>
              </a:rPr>
              <a:t>(1 John 4:10)</a:t>
            </a:r>
            <a:endParaRPr lang="en-AU" sz="2600" noProof="0" dirty="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0" y="231937"/>
            <a:ext cx="5638998" cy="584775"/>
          </a:xfrm>
          <a:prstGeom prst="rect">
            <a:avLst/>
          </a:prstGeom>
        </p:spPr>
        <p:txBody>
          <a:bodyPr wrap="square" lIns="91440" tIns="45720" rIns="91440" bIns="45720" anchor="t">
            <a:spAutoFit/>
          </a:bodyPr>
          <a:lstStyle/>
          <a:p>
            <a:pPr algn="ctr"/>
            <a:r>
              <a:rPr lang="en-AU" sz="3200" b="1" kern="0" noProof="0" dirty="0">
                <a:solidFill>
                  <a:srgbClr val="00B050"/>
                </a:solidFill>
                <a:latin typeface="Comic Sans MS"/>
              </a:rPr>
              <a:t>Collect</a:t>
            </a:r>
          </a:p>
        </p:txBody>
      </p:sp>
      <p:sp>
        <p:nvSpPr>
          <p:cNvPr id="2" name="Rectangle 1"/>
          <p:cNvSpPr/>
          <p:nvPr/>
        </p:nvSpPr>
        <p:spPr>
          <a:xfrm>
            <a:off x="594523" y="895487"/>
            <a:ext cx="11002951" cy="519148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ea typeface="+mn-lt"/>
                <a:cs typeface="+mn-lt"/>
              </a:rPr>
              <a:t>Leader: </a:t>
            </a:r>
            <a:r>
              <a:rPr lang="en-US" sz="2800" noProof="0" dirty="0">
                <a:latin typeface="Comic Sans MS"/>
              </a:rPr>
              <a:t>O God,</a:t>
            </a:r>
          </a:p>
          <a:p>
            <a:pPr>
              <a:lnSpc>
                <a:spcPct val="150000"/>
              </a:lnSpc>
            </a:pPr>
            <a:r>
              <a:rPr lang="en-US" sz="2800" noProof="0" dirty="0">
                <a:latin typeface="Comic Sans MS"/>
              </a:rPr>
              <a:t>you call your Church to witness that in Christ</a:t>
            </a:r>
          </a:p>
          <a:p>
            <a:pPr>
              <a:lnSpc>
                <a:spcPct val="150000"/>
              </a:lnSpc>
            </a:pPr>
            <a:r>
              <a:rPr lang="en-US" sz="2800" noProof="0" dirty="0">
                <a:latin typeface="Comic Sans MS"/>
              </a:rPr>
              <a:t>we are reconciled to you:</a:t>
            </a:r>
          </a:p>
          <a:p>
            <a:pPr>
              <a:lnSpc>
                <a:spcPct val="150000"/>
              </a:lnSpc>
            </a:pPr>
            <a:r>
              <a:rPr lang="en-US" sz="2800" noProof="0" dirty="0">
                <a:latin typeface="Comic Sans MS"/>
              </a:rPr>
              <a:t>help us so to proclaim the good news of your love,</a:t>
            </a:r>
          </a:p>
          <a:p>
            <a:pPr>
              <a:lnSpc>
                <a:spcPct val="150000"/>
              </a:lnSpc>
            </a:pPr>
            <a:r>
              <a:rPr lang="en-US" sz="2800" noProof="0" dirty="0">
                <a:latin typeface="Comic Sans MS"/>
              </a:rPr>
              <a:t>that all who hear it may turn to you;</a:t>
            </a:r>
          </a:p>
          <a:p>
            <a:pPr>
              <a:lnSpc>
                <a:spcPct val="150000"/>
              </a:lnSpc>
            </a:pPr>
            <a:r>
              <a:rPr lang="en-US" sz="2800" noProof="0" dirty="0">
                <a:latin typeface="Comic Sans MS"/>
              </a:rPr>
              <a:t>through Jesus Christ our Lord,</a:t>
            </a:r>
          </a:p>
          <a:p>
            <a:pPr>
              <a:lnSpc>
                <a:spcPct val="150000"/>
              </a:lnSpc>
            </a:pPr>
            <a:r>
              <a:rPr lang="en-US" sz="2800" noProof="0" dirty="0">
                <a:latin typeface="Comic Sans MS"/>
              </a:rPr>
              <a:t>who lives and reigns with you and the Holy Spirit,</a:t>
            </a:r>
          </a:p>
          <a:p>
            <a:pPr>
              <a:lnSpc>
                <a:spcPct val="150000"/>
              </a:lnSpc>
            </a:pPr>
            <a:r>
              <a:rPr lang="en-US" sz="2800" noProof="0" dirty="0">
                <a:latin typeface="Comic Sans MS"/>
              </a:rPr>
              <a:t>one God, now and for ever. </a:t>
            </a:r>
            <a:r>
              <a:rPr lang="en-AU" sz="2800" b="1" noProof="0" dirty="0">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816" y="1701236"/>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dirty="0">
                <a:solidFill>
                  <a:srgbClr val="00B050"/>
                </a:solidFill>
                <a:latin typeface="Comic Sans MS"/>
                <a:ea typeface="Tahoma"/>
                <a:cs typeface="Tahoma"/>
              </a:rPr>
              <a:t>Reader 1: </a:t>
            </a:r>
            <a:r>
              <a:rPr lang="en-AU" sz="2800" noProof="0" dirty="0">
                <a:latin typeface="Comic Sans MS"/>
                <a:ea typeface="Tahoma"/>
                <a:cs typeface="Tahoma"/>
              </a:rPr>
              <a:t>The 1</a:t>
            </a:r>
            <a:r>
              <a:rPr lang="en-AU" sz="2800" baseline="30000" noProof="0" dirty="0">
                <a:latin typeface="Comic Sans MS"/>
                <a:ea typeface="Tahoma"/>
                <a:cs typeface="Tahoma"/>
              </a:rPr>
              <a:t>st</a:t>
            </a:r>
            <a:r>
              <a:rPr lang="en-AU" sz="2800" noProof="0" dirty="0">
                <a:latin typeface="Comic Sans MS"/>
                <a:ea typeface="Tahoma"/>
                <a:cs typeface="Tahoma"/>
              </a:rPr>
              <a:t> Reading is from Exodus 14.19-31</a:t>
            </a: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132591"/>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dirty="0">
                <a:solidFill>
                  <a:srgbClr val="00B050"/>
                </a:solidFill>
                <a:latin typeface="Comic Sans MS"/>
              </a:rPr>
              <a:t>The 1st reader unmutes </a:t>
            </a:r>
          </a:p>
          <a:p>
            <a:pPr algn="l"/>
            <a:r>
              <a:rPr lang="en-AU" sz="2800" b="1" noProof="0" dirty="0">
                <a:solidFill>
                  <a:srgbClr val="00B050"/>
                </a:solidFill>
                <a:latin typeface="Comic Sans MS"/>
              </a:rPr>
              <a:t>Leader: </a:t>
            </a:r>
            <a:r>
              <a:rPr lang="en-AU" sz="2800" noProof="0" dirty="0">
                <a:latin typeface="Comic Sans MS"/>
              </a:rPr>
              <a:t>I invite the 1st reader to unmute and offer the 1st reading when ready</a:t>
            </a:r>
            <a:endParaRPr lang="en-AU" sz="2800" noProof="0" dirty="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CDAE8385-2E3C-2899-F513-F9471DAF4FAE}"/>
              </a:ext>
            </a:extLst>
          </p:cNvPr>
          <p:cNvSpPr txBox="1"/>
          <p:nvPr/>
        </p:nvSpPr>
        <p:spPr>
          <a:xfrm>
            <a:off x="335999" y="2431437"/>
            <a:ext cx="11520000" cy="3898824"/>
          </a:xfrm>
          <a:prstGeom prst="rect">
            <a:avLst/>
          </a:prstGeom>
          <a:noFill/>
        </p:spPr>
        <p:txBody>
          <a:bodyPr wrap="square" lIns="91440" tIns="45720" rIns="91440" bIns="45720" anchor="t">
            <a:spAutoFit/>
          </a:bodyPr>
          <a:lstStyle/>
          <a:p>
            <a:pPr>
              <a:lnSpc>
                <a:spcPct val="150000"/>
              </a:lnSpc>
            </a:pPr>
            <a:r>
              <a:rPr lang="en-US" sz="2800" baseline="30000" noProof="0" dirty="0">
                <a:latin typeface="Comic Sans MS" panose="030F0702030302020204" pitchFamily="66" charset="0"/>
              </a:rPr>
              <a:t>19 </a:t>
            </a:r>
            <a:r>
              <a:rPr lang="en-US" sz="2800" noProof="0" dirty="0">
                <a:latin typeface="Comic Sans MS" panose="030F0702030302020204" pitchFamily="66" charset="0"/>
              </a:rPr>
              <a:t>The angel of God who was going before the Israelite army moved and went behind them; and the pillar of cloud moved from in front of them and took its place behind them. </a:t>
            </a:r>
            <a:r>
              <a:rPr lang="en-US" sz="2800" baseline="30000" noProof="0" dirty="0">
                <a:latin typeface="Comic Sans MS" panose="030F0702030302020204" pitchFamily="66" charset="0"/>
              </a:rPr>
              <a:t>20</a:t>
            </a:r>
            <a:r>
              <a:rPr lang="en-US" sz="2800" noProof="0" dirty="0">
                <a:latin typeface="Comic Sans MS" panose="030F0702030302020204" pitchFamily="66" charset="0"/>
              </a:rPr>
              <a:t> It came between the army of Egypt and the army of Israel. And so the cloud was there with the darkness, and it lit up the night; one did not come near the other all night. </a:t>
            </a:r>
            <a:endParaRPr lang="en-AU" sz="2800" b="0" i="0" noProof="0" dirty="0">
              <a:effectLst/>
              <a:latin typeface="Comic Sans MS" panose="030F0702030302020204" pitchFamily="66" charset="0"/>
            </a:endParaRPr>
          </a:p>
        </p:txBody>
      </p:sp>
    </p:spTree>
    <p:extLst>
      <p:ext uri="{BB962C8B-B14F-4D97-AF65-F5344CB8AC3E}">
        <p14:creationId xmlns:p14="http://schemas.microsoft.com/office/powerpoint/2010/main" val="4110762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7D02-089E-61B4-4A5C-F1B2F34E9364}"/>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C8E634E3-8144-7018-9478-D94F2BFF164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FEBC34C-5561-289C-B4C5-2F38F788E99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F0BC964-83A8-3EA9-587C-44743EE055C4}"/>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986FEFD6-32C5-BE34-DFC3-403B4F18D329}"/>
              </a:ext>
            </a:extLst>
          </p:cNvPr>
          <p:cNvSpPr txBox="1"/>
          <p:nvPr/>
        </p:nvSpPr>
        <p:spPr>
          <a:xfrm>
            <a:off x="336000" y="510091"/>
            <a:ext cx="11520000" cy="5837817"/>
          </a:xfrm>
          <a:prstGeom prst="rect">
            <a:avLst/>
          </a:prstGeom>
          <a:noFill/>
        </p:spPr>
        <p:txBody>
          <a:bodyPr wrap="square">
            <a:spAutoFit/>
          </a:bodyPr>
          <a:lstStyle/>
          <a:p>
            <a:pPr>
              <a:lnSpc>
                <a:spcPct val="150000"/>
              </a:lnSpc>
            </a:pPr>
            <a:r>
              <a:rPr lang="en-US" sz="2800" noProof="0" dirty="0">
                <a:latin typeface="Comic Sans MS" panose="030F0702030302020204" pitchFamily="66" charset="0"/>
              </a:rPr>
              <a:t> </a:t>
            </a:r>
            <a:r>
              <a:rPr lang="en-US" sz="2800" baseline="30000" noProof="0" dirty="0">
                <a:latin typeface="Comic Sans MS" panose="030F0702030302020204" pitchFamily="66" charset="0"/>
              </a:rPr>
              <a:t>21</a:t>
            </a:r>
            <a:r>
              <a:rPr lang="en-US" sz="2800" noProof="0" dirty="0">
                <a:latin typeface="Comic Sans MS" panose="030F0702030302020204" pitchFamily="66" charset="0"/>
              </a:rPr>
              <a:t> Then Moses stretched out his hand over the sea. The Lord drove the sea back by a strong east wind all night, and turned the sea into dry land; and the waters were divided. </a:t>
            </a:r>
            <a:r>
              <a:rPr lang="en-US" sz="2800" baseline="30000" noProof="0" dirty="0">
                <a:latin typeface="Comic Sans MS" panose="030F0702030302020204" pitchFamily="66" charset="0"/>
              </a:rPr>
              <a:t>22</a:t>
            </a:r>
            <a:r>
              <a:rPr lang="en-US" sz="2800" noProof="0" dirty="0">
                <a:latin typeface="Comic Sans MS" panose="030F0702030302020204" pitchFamily="66" charset="0"/>
              </a:rPr>
              <a:t> The Israelites went into the sea on dry ground, the waters forming a wall for them on their right and on their left. </a:t>
            </a:r>
            <a:r>
              <a:rPr lang="en-US" sz="2800" baseline="30000" noProof="0" dirty="0">
                <a:latin typeface="Comic Sans MS" panose="030F0702030302020204" pitchFamily="66" charset="0"/>
              </a:rPr>
              <a:t>23</a:t>
            </a:r>
            <a:r>
              <a:rPr lang="en-US" sz="2800" noProof="0" dirty="0">
                <a:latin typeface="Comic Sans MS" panose="030F0702030302020204" pitchFamily="66" charset="0"/>
              </a:rPr>
              <a:t> The Egyptians pursued, and went into the sea after them, all of Pharaoh’s horses, chariots, and chariot drivers. </a:t>
            </a:r>
            <a:r>
              <a:rPr lang="en-US" sz="2800" baseline="30000" noProof="0" dirty="0">
                <a:latin typeface="Comic Sans MS" panose="030F0702030302020204" pitchFamily="66" charset="0"/>
              </a:rPr>
              <a:t>24</a:t>
            </a:r>
            <a:r>
              <a:rPr lang="en-US" sz="2800" noProof="0" dirty="0">
                <a:latin typeface="Comic Sans MS" panose="030F0702030302020204" pitchFamily="66" charset="0"/>
              </a:rPr>
              <a:t> At the morning watch the Lord in the pillar of fire and cloud looked down upon the Egyptian army, and threw the Egyptian army into panic.</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749056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1B2DB-3B9C-877F-2121-8B4FE3D04D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E210D93-F3E0-5714-8083-AB16B95E84C5}"/>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3CF27BD-0DCC-D7E2-42B0-277820D970C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B6FA78DC-F03E-E903-DF82-01D8FF56653F}"/>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87A9D2B6-DC94-45F3-65BB-60611135055C}"/>
              </a:ext>
            </a:extLst>
          </p:cNvPr>
          <p:cNvSpPr txBox="1"/>
          <p:nvPr/>
        </p:nvSpPr>
        <p:spPr>
          <a:xfrm>
            <a:off x="336000" y="510091"/>
            <a:ext cx="11520000" cy="5191486"/>
          </a:xfrm>
          <a:prstGeom prst="rect">
            <a:avLst/>
          </a:prstGeom>
          <a:noFill/>
        </p:spPr>
        <p:txBody>
          <a:bodyPr wrap="square">
            <a:spAutoFit/>
          </a:bodyPr>
          <a:lstStyle/>
          <a:p>
            <a:pPr>
              <a:lnSpc>
                <a:spcPct val="150000"/>
              </a:lnSpc>
            </a:pPr>
            <a:r>
              <a:rPr lang="en-US" sz="2800" baseline="30000" noProof="0" dirty="0">
                <a:latin typeface="Comic Sans MS" panose="030F0702030302020204" pitchFamily="66" charset="0"/>
              </a:rPr>
              <a:t>25</a:t>
            </a:r>
            <a:r>
              <a:rPr lang="en-US" sz="2800" noProof="0" dirty="0">
                <a:latin typeface="Comic Sans MS" panose="030F0702030302020204" pitchFamily="66" charset="0"/>
              </a:rPr>
              <a:t> He clogged their chariot wheels so that they turned with difficulty. The Egyptians said, ‘Let us flee from the Israelites, for the Lord is fighting for them against Egypt.’ </a:t>
            </a:r>
            <a:r>
              <a:rPr lang="en-US" sz="2800" baseline="30000" noProof="0" dirty="0">
                <a:latin typeface="Comic Sans MS" panose="030F0702030302020204" pitchFamily="66" charset="0"/>
              </a:rPr>
              <a:t>26</a:t>
            </a:r>
            <a:r>
              <a:rPr lang="en-US" sz="2800" noProof="0" dirty="0">
                <a:latin typeface="Comic Sans MS" panose="030F0702030302020204" pitchFamily="66" charset="0"/>
              </a:rPr>
              <a:t> Then the Lord said to Moses, ‘Stretch out your hand over the sea, so that the water may come back upon the Egyptians, upon their chariots and chariot drivers.’ </a:t>
            </a:r>
            <a:r>
              <a:rPr lang="en-US" sz="2800" baseline="30000" noProof="0" dirty="0">
                <a:latin typeface="Comic Sans MS" panose="030F0702030302020204" pitchFamily="66" charset="0"/>
              </a:rPr>
              <a:t>27</a:t>
            </a:r>
            <a:r>
              <a:rPr lang="en-US" sz="2800" noProof="0" dirty="0">
                <a:latin typeface="Comic Sans MS" panose="030F0702030302020204" pitchFamily="66" charset="0"/>
              </a:rPr>
              <a:t> So Moses stretched out his hand over the sea, and at dawn the sea returned to its normal depth. As the Egyptians fled before it, the Lord tossed the Egyptians into the sea.</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328472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C42A7-C528-D54B-C508-B5964F0DEA48}"/>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F17FD334-AE2F-EDFB-A8D0-2ECAF9A1B061}"/>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8E4B7FF-6DA8-A08D-3F61-F2F9A3300E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9B036687-09AC-A6FF-3B81-6F430887A861}"/>
              </a:ext>
            </a:extLst>
          </p:cNvPr>
          <p:cNvSpPr txBox="1"/>
          <p:nvPr/>
        </p:nvSpPr>
        <p:spPr>
          <a:xfrm>
            <a:off x="317338" y="43628"/>
            <a:ext cx="11736000" cy="5966057"/>
          </a:xfrm>
          <a:prstGeom prst="rect">
            <a:avLst/>
          </a:prstGeom>
          <a:noFill/>
        </p:spPr>
        <p:txBody>
          <a:bodyPr wrap="square">
            <a:spAutoFit/>
          </a:bodyPr>
          <a:lstStyle/>
          <a:p>
            <a:pPr>
              <a:lnSpc>
                <a:spcPct val="150000"/>
              </a:lnSpc>
              <a:spcBef>
                <a:spcPts val="450"/>
              </a:spcBef>
              <a:spcAft>
                <a:spcPts val="450"/>
              </a:spcAft>
            </a:pPr>
            <a:r>
              <a:rPr lang="en-US" sz="2800" noProof="0" dirty="0">
                <a:latin typeface="Comic Sans MS" panose="030F0702030302020204" pitchFamily="66" charset="0"/>
              </a:rPr>
              <a:t> </a:t>
            </a:r>
            <a:r>
              <a:rPr lang="en-US" sz="2800" baseline="30000" noProof="0" dirty="0">
                <a:latin typeface="Comic Sans MS" panose="030F0702030302020204" pitchFamily="66" charset="0"/>
              </a:rPr>
              <a:t>28</a:t>
            </a:r>
            <a:r>
              <a:rPr lang="en-US" sz="2800" noProof="0" dirty="0">
                <a:latin typeface="Comic Sans MS" panose="030F0702030302020204" pitchFamily="66" charset="0"/>
              </a:rPr>
              <a:t> The waters returned and covered the chariots and the chariot drivers, the entire army of Pharaoh that had followed them into the sea; not one of them remained. </a:t>
            </a:r>
            <a:r>
              <a:rPr lang="en-US" sz="2800" baseline="30000" noProof="0" dirty="0">
                <a:latin typeface="Comic Sans MS" panose="030F0702030302020204" pitchFamily="66" charset="0"/>
              </a:rPr>
              <a:t>29 </a:t>
            </a:r>
            <a:r>
              <a:rPr lang="en-US" sz="2800" noProof="0" dirty="0">
                <a:latin typeface="Comic Sans MS" panose="030F0702030302020204" pitchFamily="66" charset="0"/>
              </a:rPr>
              <a:t>But the Israelites walked on dry ground through the sea, the waters forming a wall for them on their right and on their left. </a:t>
            </a:r>
            <a:r>
              <a:rPr lang="en-US" sz="2800" baseline="30000" noProof="0" dirty="0">
                <a:latin typeface="Comic Sans MS" panose="030F0702030302020204" pitchFamily="66" charset="0"/>
              </a:rPr>
              <a:t>30</a:t>
            </a:r>
            <a:r>
              <a:rPr lang="en-US" sz="2800" noProof="0" dirty="0">
                <a:latin typeface="Comic Sans MS" panose="030F0702030302020204" pitchFamily="66" charset="0"/>
              </a:rPr>
              <a:t> Thus the Lord saved Israel that day from the Egyptians; and Israel saw the Egyptians dead on the seashore. </a:t>
            </a:r>
            <a:br>
              <a:rPr lang="en-US" sz="2800" noProof="0" dirty="0">
                <a:latin typeface="Comic Sans MS" panose="030F0702030302020204" pitchFamily="66" charset="0"/>
              </a:rPr>
            </a:br>
            <a:r>
              <a:rPr lang="en-US" sz="2800" baseline="30000" noProof="0" dirty="0">
                <a:latin typeface="Comic Sans MS" panose="030F0702030302020204" pitchFamily="66" charset="0"/>
              </a:rPr>
              <a:t>31</a:t>
            </a:r>
            <a:r>
              <a:rPr lang="en-US" sz="2800" noProof="0" dirty="0">
                <a:latin typeface="Comic Sans MS" panose="030F0702030302020204" pitchFamily="66" charset="0"/>
              </a:rPr>
              <a:t> Israel saw the great work that the Lord did against the Egyptians. So the people feared the Lord and believed in the Lord and in his servant Moses.</a:t>
            </a:r>
            <a:endParaRPr lang="en-AU" sz="2800" b="0" i="0" noProof="0" dirty="0">
              <a:solidFill>
                <a:srgbClr val="000000"/>
              </a:solidFill>
              <a:effectLst/>
              <a:latin typeface="Comic Sans MS" panose="030F0702030302020204" pitchFamily="66" charset="0"/>
            </a:endParaRPr>
          </a:p>
        </p:txBody>
      </p:sp>
      <p:sp>
        <p:nvSpPr>
          <p:cNvPr id="7" name="TextBox 6">
            <a:extLst>
              <a:ext uri="{FF2B5EF4-FFF2-40B4-BE49-F238E27FC236}">
                <a16:creationId xmlns:a16="http://schemas.microsoft.com/office/drawing/2014/main" id="{E726A26B-92DC-C130-0720-34CEEDDCAD2C}"/>
              </a:ext>
            </a:extLst>
          </p:cNvPr>
          <p:cNvSpPr txBox="1"/>
          <p:nvPr/>
        </p:nvSpPr>
        <p:spPr>
          <a:xfrm>
            <a:off x="2073467" y="5921592"/>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Tree>
    <p:extLst>
      <p:ext uri="{BB962C8B-B14F-4D97-AF65-F5344CB8AC3E}">
        <p14:creationId xmlns:p14="http://schemas.microsoft.com/office/powerpoint/2010/main" val="255473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421340" y="2079133"/>
            <a:ext cx="1207763" cy="1313501"/>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800" b="1" i="0" noProof="0" dirty="0">
                <a:solidFill>
                  <a:srgbClr val="00B050"/>
                </a:solidFill>
                <a:effectLst/>
                <a:latin typeface="Comic Sans MS" panose="030F0702030302020204" pitchFamily="66" charset="0"/>
              </a:rPr>
              <a:t>Psalm 114</a:t>
            </a: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Rectangle 4">
            <a:extLst>
              <a:ext uri="{FF2B5EF4-FFF2-40B4-BE49-F238E27FC236}">
                <a16:creationId xmlns:a16="http://schemas.microsoft.com/office/drawing/2014/main" id="{32EB8A35-67A5-DB78-E7BD-8AD8C3097F9D}"/>
              </a:ext>
            </a:extLst>
          </p:cNvPr>
          <p:cNvSpPr/>
          <p:nvPr/>
        </p:nvSpPr>
        <p:spPr>
          <a:xfrm>
            <a:off x="421340" y="272272"/>
            <a:ext cx="11349319" cy="1317155"/>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now say the psalm antiphonally, I invite the first reader to lead, and we will all respond with our cantor as our voice.</a:t>
            </a:r>
            <a:endParaRPr lang="en-AU" noProof="0" dirty="0">
              <a:hlinkClick r:id="rId3">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C85C6F67-AC9D-DDEC-6EBA-C2EF647319AB}"/>
              </a:ext>
            </a:extLst>
          </p:cNvPr>
          <p:cNvSpPr txBox="1"/>
          <p:nvPr/>
        </p:nvSpPr>
        <p:spPr>
          <a:xfrm>
            <a:off x="1587063" y="1598022"/>
            <a:ext cx="9984827" cy="4801635"/>
          </a:xfrm>
          <a:prstGeom prst="rect">
            <a:avLst/>
          </a:prstGeom>
          <a:noFill/>
        </p:spPr>
        <p:txBody>
          <a:bodyPr wrap="square">
            <a:spAutoFit/>
          </a:bodyPr>
          <a:lstStyle/>
          <a:p>
            <a:pPr marL="0" marR="0" indent="0" algn="l">
              <a:lnSpc>
                <a:spcPct val="150000"/>
              </a:lnSpc>
              <a:spcBef>
                <a:spcPts val="225"/>
              </a:spcBef>
              <a:spcAft>
                <a:spcPts val="225"/>
              </a:spcAft>
              <a:buNone/>
            </a:pPr>
            <a:r>
              <a:rPr lang="en-AU" sz="2800" i="0" baseline="30000" noProof="0" dirty="0">
                <a:solidFill>
                  <a:srgbClr val="000000"/>
                </a:solidFill>
                <a:effectLst/>
                <a:latin typeface="Comic Sans MS" panose="030F0702030302020204" pitchFamily="66" charset="0"/>
              </a:rPr>
              <a:t>1</a:t>
            </a:r>
            <a:r>
              <a:rPr lang="en-US" sz="2800" i="0" noProof="0" dirty="0">
                <a:solidFill>
                  <a:srgbClr val="000000"/>
                </a:solidFill>
                <a:effectLst/>
                <a:latin typeface="Comic Sans MS" panose="030F0702030302020204" pitchFamily="66" charset="0"/>
              </a:rPr>
              <a:t> When Israel came out of Egypt:</a:t>
            </a:r>
          </a:p>
          <a:p>
            <a:pPr marL="0" marR="0" indent="0" algn="l">
              <a:lnSpc>
                <a:spcPct val="150000"/>
              </a:lnSpc>
              <a:spcBef>
                <a:spcPts val="225"/>
              </a:spcBef>
              <a:spcAft>
                <a:spcPts val="225"/>
              </a:spcAft>
              <a:buNone/>
            </a:pPr>
            <a:r>
              <a:rPr lang="en-US" sz="2800" i="0" noProof="0" dirty="0">
                <a:solidFill>
                  <a:srgbClr val="000000"/>
                </a:solidFill>
                <a:effectLst/>
                <a:latin typeface="Comic Sans MS" panose="030F0702030302020204" pitchFamily="66" charset="0"/>
              </a:rPr>
              <a:t>and the house of Jacob from among a people of an alien tongue,</a:t>
            </a:r>
          </a:p>
          <a:p>
            <a:pPr marL="0" marR="0" indent="0" algn="l">
              <a:lnSpc>
                <a:spcPct val="150000"/>
              </a:lnSpc>
              <a:spcBef>
                <a:spcPts val="225"/>
              </a:spcBef>
              <a:spcAft>
                <a:spcPts val="225"/>
              </a:spcAft>
              <a:buNone/>
            </a:pPr>
            <a:r>
              <a:rPr lang="en-US" sz="2800" b="1" i="0" baseline="30000" noProof="0" dirty="0">
                <a:solidFill>
                  <a:srgbClr val="000000"/>
                </a:solidFill>
                <a:effectLst/>
                <a:latin typeface="Comic Sans MS" panose="030F0702030302020204" pitchFamily="66" charset="0"/>
              </a:rPr>
              <a:t>2</a:t>
            </a:r>
            <a:r>
              <a:rPr lang="en-US" sz="2800" b="1" i="0" noProof="0" dirty="0">
                <a:solidFill>
                  <a:srgbClr val="000000"/>
                </a:solidFill>
                <a:effectLst/>
                <a:latin typeface="Comic Sans MS" panose="030F0702030302020204" pitchFamily="66" charset="0"/>
              </a:rPr>
              <a:t> Judah became his sanctuary:</a:t>
            </a:r>
          </a:p>
          <a:p>
            <a:pPr marL="0" marR="0" indent="0" algn="l">
              <a:lnSpc>
                <a:spcPct val="150000"/>
              </a:lnSpc>
              <a:spcBef>
                <a:spcPts val="225"/>
              </a:spcBef>
              <a:spcAft>
                <a:spcPts val="225"/>
              </a:spcAft>
              <a:buNone/>
            </a:pPr>
            <a:r>
              <a:rPr lang="en-US" sz="2800" b="1" i="0" noProof="0" dirty="0">
                <a:solidFill>
                  <a:srgbClr val="000000"/>
                </a:solidFill>
                <a:effectLst/>
                <a:latin typeface="Comic Sans MS" panose="030F0702030302020204" pitchFamily="66" charset="0"/>
              </a:rPr>
              <a:t>and Israel his dominion.</a:t>
            </a:r>
          </a:p>
          <a:p>
            <a:pPr marL="0" marR="0" indent="0" algn="l">
              <a:lnSpc>
                <a:spcPct val="150000"/>
              </a:lnSpc>
              <a:spcBef>
                <a:spcPts val="225"/>
              </a:spcBef>
              <a:spcAft>
                <a:spcPts val="225"/>
              </a:spcAft>
              <a:buNone/>
            </a:pPr>
            <a:r>
              <a:rPr lang="en-US" sz="2800" i="0" baseline="30000" noProof="0" dirty="0">
                <a:solidFill>
                  <a:srgbClr val="000000"/>
                </a:solidFill>
                <a:effectLst/>
                <a:latin typeface="Comic Sans MS" panose="030F0702030302020204" pitchFamily="66" charset="0"/>
              </a:rPr>
              <a:t>3 </a:t>
            </a:r>
            <a:r>
              <a:rPr lang="en-US" sz="2800" i="0" noProof="0" dirty="0">
                <a:solidFill>
                  <a:srgbClr val="000000"/>
                </a:solidFill>
                <a:effectLst/>
                <a:latin typeface="Comic Sans MS" panose="030F0702030302020204" pitchFamily="66" charset="0"/>
              </a:rPr>
              <a:t>The sea saw that, and fled:</a:t>
            </a:r>
          </a:p>
          <a:p>
            <a:pPr marL="0" marR="0" indent="0" algn="l">
              <a:lnSpc>
                <a:spcPct val="150000"/>
              </a:lnSpc>
              <a:spcBef>
                <a:spcPts val="225"/>
              </a:spcBef>
              <a:spcAft>
                <a:spcPts val="225"/>
              </a:spcAft>
              <a:buNone/>
            </a:pPr>
            <a:r>
              <a:rPr lang="en-US" sz="2800" i="0" noProof="0" dirty="0">
                <a:solidFill>
                  <a:srgbClr val="000000"/>
                </a:solidFill>
                <a:effectLst/>
                <a:latin typeface="Comic Sans MS" panose="030F0702030302020204" pitchFamily="66" charset="0"/>
              </a:rPr>
              <a:t>Jordan was driven back.</a:t>
            </a:r>
            <a:endParaRPr lang="en-AU" sz="2800" i="0" noProof="0" dirty="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65462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panose="030F0702030302020204" pitchFamily="66" charset="0"/>
              </a:rPr>
              <a:t>Hospitality </a:t>
            </a:r>
            <a:endParaRPr lang="en-AU" sz="3200" b="1" noProof="0" dirty="0">
              <a:solidFill>
                <a:srgbClr val="00B050"/>
              </a:solidFill>
              <a:latin typeface="Comic Sans MS" panose="030F0702030302020204" pitchFamily="66" charset="0"/>
              <a:cs typeface="Times New Roman"/>
            </a:endParaRPr>
          </a:p>
          <a:p>
            <a:pPr>
              <a:spcBef>
                <a:spcPts val="600"/>
              </a:spcBef>
              <a:spcAft>
                <a:spcPts val="1200"/>
              </a:spcAft>
            </a:pPr>
            <a:r>
              <a:rPr lang="en-AU" sz="2400" b="1" noProof="0" dirty="0">
                <a:solidFill>
                  <a:srgbClr val="00B050"/>
                </a:solidFill>
                <a:latin typeface="Comic Sans MS" panose="030F0702030302020204" pitchFamily="66" charset="0"/>
              </a:rPr>
              <a:t>Leader: </a:t>
            </a:r>
          </a:p>
          <a:p>
            <a:pPr>
              <a:spcBef>
                <a:spcPts val="600"/>
              </a:spcBef>
              <a:spcAft>
                <a:spcPts val="1200"/>
              </a:spcAft>
            </a:pPr>
            <a:r>
              <a:rPr lang="en-AU" sz="2000" noProof="0" dirty="0">
                <a:latin typeface="Comic Sans MS" panose="030F0702030302020204" pitchFamily="66" charset="0"/>
              </a:rPr>
              <a:t>Please mute         for the service unless invited to offer your voice as part of the service ministry</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latin typeface="Comic Sans MS" panose="030F0702030302020204" pitchFamily="66" charset="0"/>
              </a:rPr>
              <a:t>Have the video camera          on or off and turn the volume and brightness up or down on your device if things are too loud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or too bright</a:t>
            </a:r>
            <a:r>
              <a:rPr lang="en-AU" sz="2000" noProof="0" dirty="0">
                <a:latin typeface="Comic Sans MS" panose="030F0702030302020204" pitchFamily="66" charset="0"/>
                <a:ea typeface="Calibri"/>
                <a:cs typeface="Calibri"/>
              </a:rPr>
              <a:t>🔅🔆</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rPr>
              <a:t>Our </a:t>
            </a:r>
            <a:r>
              <a:rPr lang="en-AU" sz="2000" noProof="0" dirty="0">
                <a:latin typeface="Comic Sans MS" panose="030F0702030302020204" pitchFamily="66" charset="0"/>
              </a:rPr>
              <a:t>Cantor acts as our voice,           offering the responses, in</a:t>
            </a:r>
            <a:r>
              <a:rPr lang="en-AU" sz="2000" b="1" noProof="0" dirty="0">
                <a:latin typeface="Comic Sans MS" panose="030F0702030302020204" pitchFamily="66" charset="0"/>
              </a:rPr>
              <a:t> Bold Text, </a:t>
            </a:r>
            <a:r>
              <a:rPr lang="en-AU" sz="2000" noProof="0" dirty="0">
                <a:latin typeface="Comic Sans MS" panose="030F0702030302020204" pitchFamily="66" charset="0"/>
              </a:rPr>
              <a:t>which we say together</a:t>
            </a:r>
          </a:p>
          <a:p>
            <a:pPr>
              <a:spcBef>
                <a:spcPts val="600"/>
              </a:spcBef>
              <a:spcAft>
                <a:spcPts val="1200"/>
              </a:spcAft>
            </a:pPr>
            <a:r>
              <a:rPr lang="en-AU" sz="2000" noProof="0" dirty="0">
                <a:latin typeface="Comic Sans MS" panose="030F0702030302020204" pitchFamily="66" charset="0"/>
              </a:rPr>
              <a:t>Feel welcome to use the chat          and reaction emojis </a:t>
            </a:r>
            <a:r>
              <a:rPr lang="en-AU" sz="2000" noProof="0" dirty="0">
                <a:latin typeface="Comic Sans MS" panose="030F0702030302020204" pitchFamily="66" charset="0"/>
                <a:ea typeface="Calibri"/>
                <a:cs typeface="Calibri"/>
              </a:rPr>
              <a:t>👍</a:t>
            </a:r>
          </a:p>
          <a:p>
            <a:pP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Please take care of yourself in this space. </a:t>
            </a: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and go as you need </a:t>
            </a:r>
            <a:endParaRPr lang="en-AU" sz="2000" noProof="0" dirty="0">
              <a:latin typeface="Comic Sans MS" panose="030F0702030302020204" pitchFamily="66" charset="0"/>
              <a:cs typeface="Times New Roman"/>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latin typeface="Comic Sans MS" panose="030F0702030302020204" pitchFamily="66" charset="0"/>
              </a:rPr>
              <a:t>It is great to take rest in this space, so falling asleep is also OK </a:t>
            </a:r>
            <a:r>
              <a:rPr lang="en-AU" sz="2000" noProof="0" dirty="0">
                <a:solidFill>
                  <a:srgbClr val="000000"/>
                </a:solidFill>
                <a:latin typeface="Comic Sans MS" panose="030F0702030302020204" pitchFamily="66" charset="0"/>
                <a:ea typeface="Calibri"/>
                <a:cs typeface="Calibri"/>
              </a:rPr>
              <a:t>😴</a:t>
            </a:r>
            <a:endParaRPr lang="en-AU" sz="2000" noProof="0" dirty="0">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solidFill>
                  <a:srgbClr val="000000"/>
                </a:solidFill>
                <a:latin typeface="Comic Sans MS" panose="030F0702030302020204" pitchFamily="66" charset="0"/>
              </a:rPr>
              <a:t>Remember</a:t>
            </a:r>
            <a:r>
              <a:rPr lang="en-AU" sz="2000" noProof="0" dirty="0">
                <a:latin typeface="Comic Sans MS" panose="030F0702030302020204" pitchFamily="66" charset="0"/>
              </a:rPr>
              <a:t>, pastoral care is available to all in the community, if you'd like to speak to someone about anything spiritual.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 Visit the </a:t>
            </a:r>
            <a:r>
              <a:rPr lang="en-AU" sz="2000" noProof="0" dirty="0">
                <a:latin typeface="Comic Sans MS" panose="030F0702030302020204" pitchFamily="66" charset="0"/>
                <a:hlinkClick r:id="rId3"/>
              </a:rPr>
              <a:t>help page</a:t>
            </a:r>
            <a:r>
              <a:rPr lang="en-AU" sz="2000" noProof="0" dirty="0">
                <a:latin typeface="Comic Sans MS" panose="030F0702030302020204" pitchFamily="66" charset="0"/>
              </a:rPr>
              <a:t>  at the website to reach out </a:t>
            </a:r>
            <a:r>
              <a:rPr lang="en-AU" sz="2000" noProof="0" dirty="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dirty="0">
                <a:solidFill>
                  <a:srgbClr val="000000"/>
                </a:solidFill>
                <a:effectLst/>
                <a:latin typeface="Comic Sans MS" panose="030F0702030302020204" pitchFamily="66" charset="0"/>
              </a:rPr>
              <a:t>Our </a:t>
            </a:r>
            <a:r>
              <a:rPr lang="en-AU" sz="1800" b="1" i="0" u="none" strike="noStrike" noProof="0" dirty="0">
                <a:solidFill>
                  <a:srgbClr val="000000"/>
                </a:solidFill>
                <a:effectLst/>
                <a:latin typeface="Comic Sans MS" panose="030F0702030302020204" pitchFamily="66" charset="0"/>
              </a:rPr>
              <a:t>Being Together ethos and safeguarding practices</a:t>
            </a:r>
            <a:r>
              <a:rPr lang="en-AU" sz="1800" b="0" i="0" u="none" strike="noStrike" noProof="0" dirty="0">
                <a:solidFill>
                  <a:srgbClr val="000000"/>
                </a:solidFill>
                <a:effectLst/>
                <a:latin typeface="Comic Sans MS" panose="030F0702030302020204" pitchFamily="66" charset="0"/>
              </a:rPr>
              <a:t> can also be accessed on the website 🫶</a:t>
            </a:r>
            <a:r>
              <a:rPr lang="en-AU" sz="1800" b="0" i="0" u="none" strike="noStrike" noProof="0" dirty="0">
                <a:effectLst/>
                <a:latin typeface="Comic Sans MS" panose="030F0702030302020204" pitchFamily="66" charset="0"/>
              </a:rPr>
              <a:t>​</a:t>
            </a:r>
            <a:endParaRPr lang="en-AU" sz="2000" noProof="0" dirty="0">
              <a:latin typeface="Comic Sans MS" panose="030F0702030302020204" pitchFamily="66" charset="0"/>
              <a:ea typeface="Calibri"/>
              <a:cs typeface="Calibri"/>
            </a:endParaRPr>
          </a:p>
          <a:p>
            <a:pPr algn="ct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as you are – we are all here together! </a:t>
            </a:r>
            <a:r>
              <a:rPr lang="en-AU" sz="2000" noProof="0" dirty="0">
                <a:latin typeface="Comic Sans MS" panose="030F0702030302020204" pitchFamily="66" charset="0"/>
                <a:ea typeface="Calibri"/>
                <a:cs typeface="Calibri"/>
              </a:rPr>
              <a:t>🙌 </a:t>
            </a:r>
            <a:endParaRPr lang="en-AU" sz="2000" noProof="0" dirty="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C309-BB50-4606-DF8A-2AFD4607B4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6C422E2-83D6-F8E3-CDBB-517593E8047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TextBox 2">
            <a:extLst>
              <a:ext uri="{FF2B5EF4-FFF2-40B4-BE49-F238E27FC236}">
                <a16:creationId xmlns:a16="http://schemas.microsoft.com/office/drawing/2014/main" id="{C95D984D-37A2-0083-25E5-30BFA77F90FA}"/>
              </a:ext>
            </a:extLst>
          </p:cNvPr>
          <p:cNvSpPr txBox="1"/>
          <p:nvPr/>
        </p:nvSpPr>
        <p:spPr>
          <a:xfrm>
            <a:off x="1961754" y="653721"/>
            <a:ext cx="9528048" cy="4155305"/>
          </a:xfrm>
          <a:prstGeom prst="rect">
            <a:avLst/>
          </a:prstGeom>
          <a:noFill/>
        </p:spPr>
        <p:txBody>
          <a:bodyPr wrap="square">
            <a:spAutoFit/>
          </a:bodyPr>
          <a:lstStyle/>
          <a:p>
            <a:pPr>
              <a:lnSpc>
                <a:spcPct val="150000"/>
              </a:lnSpc>
              <a:spcBef>
                <a:spcPts val="225"/>
              </a:spcBef>
              <a:spcAft>
                <a:spcPts val="225"/>
              </a:spcAft>
            </a:pPr>
            <a:r>
              <a:rPr lang="en-AU" sz="2800" b="1" baseline="30000" noProof="0" dirty="0">
                <a:solidFill>
                  <a:srgbClr val="000000"/>
                </a:solidFill>
                <a:latin typeface="Comic Sans MS" panose="030F0702030302020204" pitchFamily="66" charset="0"/>
              </a:rPr>
              <a:t>4 </a:t>
            </a:r>
            <a:r>
              <a:rPr lang="en-US" sz="2800" b="1" noProof="0" dirty="0">
                <a:solidFill>
                  <a:srgbClr val="000000"/>
                </a:solidFill>
                <a:latin typeface="Comic Sans MS" panose="030F0702030302020204" pitchFamily="66" charset="0"/>
              </a:rPr>
              <a:t>The mountains skipped like rams:</a:t>
            </a:r>
          </a:p>
          <a:p>
            <a:pPr>
              <a:lnSpc>
                <a:spcPct val="150000"/>
              </a:lnSpc>
              <a:spcBef>
                <a:spcPts val="225"/>
              </a:spcBef>
              <a:spcAft>
                <a:spcPts val="225"/>
              </a:spcAft>
            </a:pPr>
            <a:r>
              <a:rPr lang="en-US" sz="2800" b="1" noProof="0" dirty="0">
                <a:solidFill>
                  <a:srgbClr val="000000"/>
                </a:solidFill>
                <a:latin typeface="Comic Sans MS" panose="030F0702030302020204" pitchFamily="66" charset="0"/>
              </a:rPr>
              <a:t>and the little hills like young sheep.</a:t>
            </a:r>
          </a:p>
          <a:p>
            <a:pPr>
              <a:lnSpc>
                <a:spcPct val="150000"/>
              </a:lnSpc>
              <a:spcBef>
                <a:spcPts val="225"/>
              </a:spcBef>
              <a:spcAft>
                <a:spcPts val="225"/>
              </a:spcAft>
            </a:pPr>
            <a:r>
              <a:rPr lang="en-US" sz="2800" baseline="30000" noProof="0" dirty="0">
                <a:solidFill>
                  <a:srgbClr val="000000"/>
                </a:solidFill>
                <a:latin typeface="Comic Sans MS" panose="030F0702030302020204" pitchFamily="66" charset="0"/>
              </a:rPr>
              <a:t>5</a:t>
            </a:r>
            <a:r>
              <a:rPr lang="en-US" sz="2800" noProof="0" dirty="0">
                <a:solidFill>
                  <a:srgbClr val="000000"/>
                </a:solidFill>
                <a:latin typeface="Comic Sans MS" panose="030F0702030302020204" pitchFamily="66" charset="0"/>
              </a:rPr>
              <a:t> What ailed you, O sea, that you fled:</a:t>
            </a:r>
          </a:p>
          <a:p>
            <a:pPr>
              <a:lnSpc>
                <a:spcPct val="150000"/>
              </a:lnSpc>
              <a:spcBef>
                <a:spcPts val="225"/>
              </a:spcBef>
              <a:spcAft>
                <a:spcPts val="225"/>
              </a:spcAft>
            </a:pPr>
            <a:r>
              <a:rPr lang="en-US" sz="2800" noProof="0" dirty="0">
                <a:solidFill>
                  <a:srgbClr val="000000"/>
                </a:solidFill>
                <a:latin typeface="Comic Sans MS" panose="030F0702030302020204" pitchFamily="66" charset="0"/>
              </a:rPr>
              <a:t>O Jordan, that you were driven back?</a:t>
            </a:r>
          </a:p>
          <a:p>
            <a:pPr>
              <a:lnSpc>
                <a:spcPct val="150000"/>
              </a:lnSpc>
              <a:spcBef>
                <a:spcPts val="225"/>
              </a:spcBef>
              <a:spcAft>
                <a:spcPts val="225"/>
              </a:spcAft>
            </a:pPr>
            <a:r>
              <a:rPr lang="en-US" sz="2800" b="1" baseline="30000" noProof="0" dirty="0">
                <a:solidFill>
                  <a:srgbClr val="000000"/>
                </a:solidFill>
                <a:latin typeface="Comic Sans MS" panose="030F0702030302020204" pitchFamily="66" charset="0"/>
              </a:rPr>
              <a:t>6 </a:t>
            </a:r>
            <a:r>
              <a:rPr lang="en-US" sz="2800" b="1" noProof="0" dirty="0">
                <a:solidFill>
                  <a:srgbClr val="000000"/>
                </a:solidFill>
                <a:latin typeface="Comic Sans MS" panose="030F0702030302020204" pitchFamily="66" charset="0"/>
              </a:rPr>
              <a:t>You mountains, that you skipped like rams:</a:t>
            </a:r>
          </a:p>
          <a:p>
            <a:pPr>
              <a:lnSpc>
                <a:spcPct val="150000"/>
              </a:lnSpc>
              <a:spcBef>
                <a:spcPts val="225"/>
              </a:spcBef>
              <a:spcAft>
                <a:spcPts val="225"/>
              </a:spcAft>
            </a:pPr>
            <a:r>
              <a:rPr lang="en-US" sz="2800" b="1" noProof="0" dirty="0">
                <a:solidFill>
                  <a:srgbClr val="000000"/>
                </a:solidFill>
                <a:latin typeface="Comic Sans MS" panose="030F0702030302020204" pitchFamily="66" charset="0"/>
              </a:rPr>
              <a:t>and you little hills like young sheep?</a:t>
            </a:r>
            <a:endParaRPr lang="en-AU" sz="2800" b="1" noProof="0" dirty="0">
              <a:solidFill>
                <a:srgbClr val="000000"/>
              </a:solidFill>
              <a:latin typeface="Comic Sans MS" panose="030F0702030302020204" pitchFamily="66" charset="0"/>
            </a:endParaRPr>
          </a:p>
        </p:txBody>
      </p:sp>
      <p:sp>
        <p:nvSpPr>
          <p:cNvPr id="6" name="Rectangle 5">
            <a:extLst>
              <a:ext uri="{FF2B5EF4-FFF2-40B4-BE49-F238E27FC236}">
                <a16:creationId xmlns:a16="http://schemas.microsoft.com/office/drawing/2014/main" id="{9D8CE9E9-9B30-AA1C-AE27-0F8A077AE62A}"/>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666296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048CB-AB78-9B09-D933-CFDE7226E26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F7D4C56-42ED-3816-5F99-A033D734E45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4" name="TextBox 3">
            <a:extLst>
              <a:ext uri="{FF2B5EF4-FFF2-40B4-BE49-F238E27FC236}">
                <a16:creationId xmlns:a16="http://schemas.microsoft.com/office/drawing/2014/main" id="{490A3300-176D-BC1B-375B-B01E614F8FDF}"/>
              </a:ext>
            </a:extLst>
          </p:cNvPr>
          <p:cNvSpPr txBox="1"/>
          <p:nvPr/>
        </p:nvSpPr>
        <p:spPr>
          <a:xfrm>
            <a:off x="2017986" y="604274"/>
            <a:ext cx="9179402" cy="3457678"/>
          </a:xfrm>
          <a:prstGeom prst="rect">
            <a:avLst/>
          </a:prstGeom>
          <a:noFill/>
        </p:spPr>
        <p:txBody>
          <a:bodyPr wrap="square">
            <a:spAutoFit/>
          </a:bodyPr>
          <a:lstStyle/>
          <a:p>
            <a:pPr>
              <a:lnSpc>
                <a:spcPct val="150000"/>
              </a:lnSpc>
              <a:spcBef>
                <a:spcPts val="225"/>
              </a:spcBef>
              <a:spcAft>
                <a:spcPts val="225"/>
              </a:spcAft>
            </a:pPr>
            <a:r>
              <a:rPr lang="en-US" sz="2800" baseline="30000" noProof="0" dirty="0">
                <a:solidFill>
                  <a:srgbClr val="000000"/>
                </a:solidFill>
                <a:latin typeface="Comic Sans MS" panose="030F0702030302020204" pitchFamily="66" charset="0"/>
              </a:rPr>
              <a:t>7 </a:t>
            </a:r>
            <a:r>
              <a:rPr lang="en-US" sz="2800" noProof="0" dirty="0">
                <a:solidFill>
                  <a:srgbClr val="000000"/>
                </a:solidFill>
                <a:latin typeface="Comic Sans MS" panose="030F0702030302020204" pitchFamily="66" charset="0"/>
              </a:rPr>
              <a:t>Tremble, O earth, at the presence of the Lord:</a:t>
            </a:r>
          </a:p>
          <a:p>
            <a:pPr>
              <a:lnSpc>
                <a:spcPct val="150000"/>
              </a:lnSpc>
              <a:spcBef>
                <a:spcPts val="225"/>
              </a:spcBef>
              <a:spcAft>
                <a:spcPts val="225"/>
              </a:spcAft>
            </a:pPr>
            <a:r>
              <a:rPr lang="en-US" sz="2800" noProof="0" dirty="0">
                <a:solidFill>
                  <a:srgbClr val="000000"/>
                </a:solidFill>
                <a:latin typeface="Comic Sans MS" panose="030F0702030302020204" pitchFamily="66" charset="0"/>
              </a:rPr>
              <a:t>at the presence of the God of Jacob,</a:t>
            </a:r>
          </a:p>
          <a:p>
            <a:pPr>
              <a:lnSpc>
                <a:spcPct val="150000"/>
              </a:lnSpc>
              <a:spcBef>
                <a:spcPts val="225"/>
              </a:spcBef>
              <a:spcAft>
                <a:spcPts val="225"/>
              </a:spcAft>
            </a:pPr>
            <a:endParaRPr lang="en-US" sz="2800" b="1" noProof="0" dirty="0">
              <a:solidFill>
                <a:srgbClr val="000000"/>
              </a:solidFill>
              <a:latin typeface="Comic Sans MS" panose="030F0702030302020204" pitchFamily="66" charset="0"/>
            </a:endParaRPr>
          </a:p>
          <a:p>
            <a:pPr>
              <a:lnSpc>
                <a:spcPct val="150000"/>
              </a:lnSpc>
              <a:spcBef>
                <a:spcPts val="225"/>
              </a:spcBef>
              <a:spcAft>
                <a:spcPts val="225"/>
              </a:spcAft>
            </a:pPr>
            <a:r>
              <a:rPr lang="en-US" sz="2800" b="1" baseline="30000" noProof="0" dirty="0">
                <a:solidFill>
                  <a:srgbClr val="000000"/>
                </a:solidFill>
                <a:latin typeface="Comic Sans MS" panose="030F0702030302020204" pitchFamily="66" charset="0"/>
              </a:rPr>
              <a:t>8</a:t>
            </a:r>
            <a:r>
              <a:rPr lang="en-US" sz="2800" b="1" noProof="0" dirty="0">
                <a:solidFill>
                  <a:srgbClr val="000000"/>
                </a:solidFill>
                <a:latin typeface="Comic Sans MS" panose="030F0702030302020204" pitchFamily="66" charset="0"/>
              </a:rPr>
              <a:t> Who turned the rock into a pool of water:</a:t>
            </a:r>
          </a:p>
          <a:p>
            <a:pPr>
              <a:lnSpc>
                <a:spcPct val="150000"/>
              </a:lnSpc>
              <a:spcBef>
                <a:spcPts val="225"/>
              </a:spcBef>
              <a:spcAft>
                <a:spcPts val="225"/>
              </a:spcAft>
            </a:pPr>
            <a:r>
              <a:rPr lang="en-US" sz="2800" b="1" noProof="0" dirty="0">
                <a:solidFill>
                  <a:srgbClr val="000000"/>
                </a:solidFill>
                <a:latin typeface="Comic Sans MS" panose="030F0702030302020204" pitchFamily="66" charset="0"/>
              </a:rPr>
              <a:t>and the flint-stone into a welling spring.</a:t>
            </a:r>
            <a:endParaRPr lang="en-AU" sz="2800" noProof="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3638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22</a:t>
            </a:fld>
            <a:endParaRPr lang="en-AU" noProof="0" dirty="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78242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dirty="0">
                <a:solidFill>
                  <a:srgbClr val="00B050"/>
                </a:solidFill>
                <a:latin typeface="Comic Sans MS"/>
                <a:ea typeface="Tahoma"/>
                <a:cs typeface="Tahoma"/>
              </a:rPr>
              <a:t>Reader 2: </a:t>
            </a:r>
            <a:r>
              <a:rPr lang="en-AU" sz="2800" noProof="0" dirty="0">
                <a:latin typeface="Comic Sans MS"/>
                <a:ea typeface="Tahoma"/>
                <a:cs typeface="Tahoma"/>
              </a:rPr>
              <a:t>The 2</a:t>
            </a:r>
            <a:r>
              <a:rPr lang="en-AU" sz="2800" baseline="30000" noProof="0" dirty="0">
                <a:latin typeface="Comic Sans MS"/>
                <a:ea typeface="Tahoma"/>
                <a:cs typeface="Tahoma"/>
              </a:rPr>
              <a:t>nd</a:t>
            </a:r>
            <a:r>
              <a:rPr lang="en-AU" sz="2800" noProof="0" dirty="0">
                <a:latin typeface="Comic Sans MS"/>
                <a:ea typeface="Tahoma"/>
                <a:cs typeface="Tahoma"/>
              </a:rPr>
              <a:t> Reading is from </a:t>
            </a:r>
            <a:r>
              <a:rPr lang="en-AU" sz="2800" noProof="0" dirty="0">
                <a:latin typeface="Comic Sans MS" panose="030F0902030302020204" pitchFamily="66" charset="0"/>
                <a:ea typeface="Tahoma"/>
                <a:cs typeface="Tahoma"/>
              </a:rPr>
              <a:t> Romans 14.1-1</a:t>
            </a:r>
            <a:r>
              <a:rPr lang="en-AU" sz="2800" dirty="0">
                <a:latin typeface="Comic Sans MS" panose="030F0902030302020204" pitchFamily="66" charset="0"/>
                <a:ea typeface="Tahoma"/>
                <a:cs typeface="Tahoma"/>
              </a:rPr>
              <a:t>4</a:t>
            </a:r>
            <a:endParaRPr lang="en-AU" sz="2800" noProof="0" dirty="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dirty="0">
                <a:solidFill>
                  <a:srgbClr val="00B050"/>
                </a:solidFill>
                <a:latin typeface="Comic Sans MS"/>
              </a:rPr>
              <a:t>The 2nd reader unmutes </a:t>
            </a:r>
            <a:endParaRPr lang="en-AU" sz="2800" noProof="0" dirty="0">
              <a:solidFill>
                <a:srgbClr val="00B050"/>
              </a:solidFill>
              <a:latin typeface="Comic Sans MS"/>
            </a:endParaRPr>
          </a:p>
          <a:p>
            <a:pPr>
              <a:lnSpc>
                <a:spcPct val="150000"/>
              </a:lnSpc>
            </a:pPr>
            <a:r>
              <a:rPr lang="en-AU" sz="2800" b="1" noProof="0" dirty="0">
                <a:solidFill>
                  <a:srgbClr val="00B050"/>
                </a:solidFill>
                <a:latin typeface="Comic Sans MS"/>
              </a:rPr>
              <a:t>Leader: </a:t>
            </a:r>
            <a:r>
              <a:rPr lang="en-AU" sz="2800" noProof="0" dirty="0">
                <a:latin typeface="Comic Sans MS"/>
              </a:rPr>
              <a:t>I invite the 2nd reader to unmute and offer the 2</a:t>
            </a:r>
            <a:r>
              <a:rPr lang="en-AU" sz="2800" baseline="30000" noProof="0" dirty="0">
                <a:latin typeface="Comic Sans MS"/>
              </a:rPr>
              <a:t>nd</a:t>
            </a:r>
            <a:br>
              <a:rPr lang="en-AU" sz="2800" baseline="30000" noProof="0" dirty="0">
                <a:latin typeface="Comic Sans MS"/>
              </a:rPr>
            </a:br>
            <a:r>
              <a:rPr lang="en-AU" sz="2800" noProof="0" dirty="0">
                <a:latin typeface="Comic Sans MS"/>
              </a:rPr>
              <a:t>reading when ready.</a:t>
            </a:r>
            <a:endParaRPr lang="en-AU" sz="2800" noProof="0" dirty="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464000" y="6392883"/>
            <a:ext cx="1718120"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F70E1FED-08E5-8E5B-FFB4-708EEA8462CB}"/>
              </a:ext>
            </a:extLst>
          </p:cNvPr>
          <p:cNvSpPr txBox="1"/>
          <p:nvPr/>
        </p:nvSpPr>
        <p:spPr>
          <a:xfrm>
            <a:off x="336000" y="2202651"/>
            <a:ext cx="11520000" cy="4545155"/>
          </a:xfrm>
          <a:prstGeom prst="rect">
            <a:avLst/>
          </a:prstGeom>
          <a:noFill/>
        </p:spPr>
        <p:txBody>
          <a:bodyPr wrap="square">
            <a:spAutoFit/>
          </a:bodyPr>
          <a:lstStyle/>
          <a:p>
            <a:pPr>
              <a:lnSpc>
                <a:spcPct val="150000"/>
              </a:lnSpc>
            </a:pPr>
            <a:r>
              <a:rPr lang="en-US" sz="2800" b="0" i="0" baseline="30000" noProof="0" dirty="0">
                <a:solidFill>
                  <a:srgbClr val="000000"/>
                </a:solidFill>
                <a:effectLst/>
                <a:latin typeface="Comic Sans MS" panose="030F0702030302020204" pitchFamily="66" charset="0"/>
              </a:rPr>
              <a:t>1</a:t>
            </a:r>
            <a:r>
              <a:rPr lang="en-US" sz="2800" b="0" i="0" noProof="0" dirty="0">
                <a:solidFill>
                  <a:srgbClr val="000000"/>
                </a:solidFill>
                <a:effectLst/>
                <a:latin typeface="Comic Sans MS" panose="030F0702030302020204" pitchFamily="66" charset="0"/>
              </a:rPr>
              <a:t> Welcome those who are weak in faith, but not for the purpose of quarrelling over opinions. </a:t>
            </a:r>
            <a:r>
              <a:rPr lang="en-US" sz="2800" b="0" i="0" baseline="30000" noProof="0" dirty="0">
                <a:solidFill>
                  <a:srgbClr val="000000"/>
                </a:solidFill>
                <a:effectLst/>
                <a:latin typeface="Comic Sans MS" panose="030F0702030302020204" pitchFamily="66" charset="0"/>
              </a:rPr>
              <a:t>2 </a:t>
            </a:r>
            <a:r>
              <a:rPr lang="en-US" sz="2800" b="0" i="0" noProof="0" dirty="0">
                <a:solidFill>
                  <a:srgbClr val="000000"/>
                </a:solidFill>
                <a:effectLst/>
                <a:latin typeface="Comic Sans MS" panose="030F0702030302020204" pitchFamily="66" charset="0"/>
              </a:rPr>
              <a:t>Some believe in eating anything, while the weak eat only vegetables. </a:t>
            </a:r>
            <a:r>
              <a:rPr lang="en-US" sz="2800" b="0" i="0" baseline="30000" noProof="0" dirty="0">
                <a:solidFill>
                  <a:srgbClr val="000000"/>
                </a:solidFill>
                <a:effectLst/>
                <a:latin typeface="Comic Sans MS" panose="030F0702030302020204" pitchFamily="66" charset="0"/>
              </a:rPr>
              <a:t>3 </a:t>
            </a:r>
            <a:r>
              <a:rPr lang="en-US" sz="2800" b="0" i="0" noProof="0" dirty="0">
                <a:solidFill>
                  <a:srgbClr val="000000"/>
                </a:solidFill>
                <a:effectLst/>
                <a:latin typeface="Comic Sans MS" panose="030F0702030302020204" pitchFamily="66" charset="0"/>
              </a:rPr>
              <a:t>Those who eat must not despise those who abstain, and those who abstain must not pass judgement on those who eat; for God has welcomed them. </a:t>
            </a:r>
            <a:r>
              <a:rPr lang="en-US" sz="2800" b="0" i="0" baseline="30000" noProof="0" dirty="0">
                <a:solidFill>
                  <a:srgbClr val="000000"/>
                </a:solidFill>
                <a:effectLst/>
                <a:latin typeface="Comic Sans MS" panose="030F0702030302020204" pitchFamily="66" charset="0"/>
              </a:rPr>
              <a:t>4</a:t>
            </a:r>
            <a:r>
              <a:rPr lang="en-US" sz="2800" b="0" i="0" noProof="0" dirty="0">
                <a:solidFill>
                  <a:srgbClr val="000000"/>
                </a:solidFill>
                <a:effectLst/>
                <a:latin typeface="Comic Sans MS" panose="030F0702030302020204" pitchFamily="66" charset="0"/>
              </a:rPr>
              <a:t> Who are you to pass judgement on servants of another? It is before their own lord that they stand or fall. And they will be upheld,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03383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E10AC088-4C80-D9FC-F234-B943D56B913B}"/>
              </a:ext>
            </a:extLst>
          </p:cNvPr>
          <p:cNvSpPr txBox="1"/>
          <p:nvPr/>
        </p:nvSpPr>
        <p:spPr>
          <a:xfrm>
            <a:off x="336000" y="413572"/>
            <a:ext cx="11520000" cy="5191486"/>
          </a:xfrm>
          <a:prstGeom prst="rect">
            <a:avLst/>
          </a:prstGeom>
          <a:noFill/>
        </p:spPr>
        <p:txBody>
          <a:bodyPr wrap="square">
            <a:spAutoFit/>
          </a:bodyPr>
          <a:lstStyle/>
          <a:p>
            <a:pPr>
              <a:lnSpc>
                <a:spcPct val="150000"/>
              </a:lnSpc>
            </a:pPr>
            <a:r>
              <a:rPr lang="en-US" sz="2800" dirty="0">
                <a:solidFill>
                  <a:srgbClr val="000000"/>
                </a:solidFill>
                <a:latin typeface="Comic Sans MS" panose="030F0702030302020204" pitchFamily="66" charset="0"/>
              </a:rPr>
              <a:t>for the Lord is able to make them stand. It is before their own lord that they stand or fall. And they will be upheld, for the Lord is able to make them stand. </a:t>
            </a:r>
            <a:r>
              <a:rPr lang="en-US" sz="2800" baseline="30000" dirty="0">
                <a:solidFill>
                  <a:srgbClr val="000000"/>
                </a:solidFill>
                <a:latin typeface="Comic Sans MS" panose="030F0702030302020204" pitchFamily="66" charset="0"/>
              </a:rPr>
              <a:t>5</a:t>
            </a:r>
            <a:r>
              <a:rPr lang="en-US" sz="2800" dirty="0">
                <a:solidFill>
                  <a:srgbClr val="000000"/>
                </a:solidFill>
                <a:latin typeface="Comic Sans MS" panose="030F0702030302020204" pitchFamily="66" charset="0"/>
              </a:rPr>
              <a:t> Some judge one day to be better than another, while others judge all days to be alike. Let all be fully convinced in their own minds. </a:t>
            </a:r>
            <a:r>
              <a:rPr lang="en-US" sz="2800" baseline="30000" dirty="0">
                <a:solidFill>
                  <a:srgbClr val="000000"/>
                </a:solidFill>
                <a:latin typeface="Comic Sans MS" panose="030F0702030302020204" pitchFamily="66" charset="0"/>
              </a:rPr>
              <a:t>6 </a:t>
            </a:r>
            <a:r>
              <a:rPr lang="en-US" sz="2800" dirty="0">
                <a:solidFill>
                  <a:srgbClr val="000000"/>
                </a:solidFill>
                <a:latin typeface="Comic Sans MS" panose="030F0702030302020204" pitchFamily="66" charset="0"/>
              </a:rPr>
              <a:t>Those who observe the day, observe it in </a:t>
            </a:r>
            <a:r>
              <a:rPr lang="en-US" sz="2800" dirty="0" err="1">
                <a:solidFill>
                  <a:srgbClr val="000000"/>
                </a:solidFill>
                <a:latin typeface="Comic Sans MS" panose="030F0702030302020204" pitchFamily="66" charset="0"/>
              </a:rPr>
              <a:t>honour</a:t>
            </a:r>
            <a:r>
              <a:rPr lang="en-US" sz="2800" dirty="0">
                <a:solidFill>
                  <a:srgbClr val="000000"/>
                </a:solidFill>
                <a:latin typeface="Comic Sans MS" panose="030F0702030302020204" pitchFamily="66" charset="0"/>
              </a:rPr>
              <a:t> of the Lord. Also those who eat, eat in </a:t>
            </a:r>
            <a:r>
              <a:rPr lang="en-US" sz="2800" dirty="0" err="1">
                <a:solidFill>
                  <a:srgbClr val="000000"/>
                </a:solidFill>
                <a:latin typeface="Comic Sans MS" panose="030F0702030302020204" pitchFamily="66" charset="0"/>
              </a:rPr>
              <a:t>honour</a:t>
            </a:r>
            <a:r>
              <a:rPr lang="en-US" sz="2800" dirty="0">
                <a:solidFill>
                  <a:srgbClr val="000000"/>
                </a:solidFill>
                <a:latin typeface="Comic Sans MS" panose="030F0702030302020204" pitchFamily="66" charset="0"/>
              </a:rPr>
              <a:t> of the Lord, since they give thanks to God; while those who abstain, abstain in </a:t>
            </a:r>
            <a:r>
              <a:rPr lang="en-US" sz="2800" dirty="0" err="1">
                <a:solidFill>
                  <a:srgbClr val="000000"/>
                </a:solidFill>
                <a:latin typeface="Comic Sans MS" panose="030F0702030302020204" pitchFamily="66" charset="0"/>
              </a:rPr>
              <a:t>honour</a:t>
            </a:r>
            <a:r>
              <a:rPr lang="en-US" sz="2800" dirty="0">
                <a:solidFill>
                  <a:srgbClr val="000000"/>
                </a:solidFill>
                <a:latin typeface="Comic Sans MS" panose="030F0702030302020204" pitchFamily="66" charset="0"/>
              </a:rPr>
              <a:t> of the Lord and give thanks to God.</a:t>
            </a:r>
            <a:r>
              <a:rPr lang="en-AU" sz="2800" dirty="0">
                <a:solidFill>
                  <a:srgbClr val="000000"/>
                </a:solidFill>
                <a:latin typeface="Comic Sans MS" panose="030F0702030302020204" pitchFamily="66" charset="0"/>
              </a:rPr>
              <a:t>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1BDFF1B-F3A6-D0BF-D49D-556DDC54B35E}"/>
              </a:ext>
            </a:extLst>
          </p:cNvPr>
          <p:cNvSpPr txBox="1"/>
          <p:nvPr/>
        </p:nvSpPr>
        <p:spPr>
          <a:xfrm>
            <a:off x="336000" y="35200"/>
            <a:ext cx="11488008" cy="6484147"/>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7</a:t>
            </a:r>
            <a:r>
              <a:rPr lang="en-US" sz="2800" dirty="0">
                <a:solidFill>
                  <a:srgbClr val="000000"/>
                </a:solidFill>
                <a:latin typeface="Comic Sans MS" panose="030F0702030302020204" pitchFamily="66" charset="0"/>
              </a:rPr>
              <a:t> We do not live to ourselves, and we do not die to ourselves.</a:t>
            </a:r>
          </a:p>
          <a:p>
            <a:pPr>
              <a:lnSpc>
                <a:spcPct val="150000"/>
              </a:lnSpc>
            </a:pPr>
            <a:r>
              <a:rPr lang="en-US" sz="2800" baseline="30000" dirty="0">
                <a:solidFill>
                  <a:srgbClr val="000000"/>
                </a:solidFill>
                <a:latin typeface="Comic Sans MS" panose="030F0702030302020204" pitchFamily="66" charset="0"/>
              </a:rPr>
              <a:t>8</a:t>
            </a:r>
            <a:r>
              <a:rPr lang="en-US" sz="2800" dirty="0">
                <a:solidFill>
                  <a:srgbClr val="000000"/>
                </a:solidFill>
                <a:latin typeface="Comic Sans MS" panose="030F0702030302020204" pitchFamily="66" charset="0"/>
              </a:rPr>
              <a:t> If we live, we live to the Lord, and if we die, we die to the Lord; so then, whether we live or whether we die, we are the Lord’s.</a:t>
            </a:r>
          </a:p>
          <a:p>
            <a:pPr>
              <a:lnSpc>
                <a:spcPct val="150000"/>
              </a:lnSpc>
            </a:pPr>
            <a:r>
              <a:rPr lang="en-US" sz="2800" baseline="30000" dirty="0">
                <a:solidFill>
                  <a:srgbClr val="000000"/>
                </a:solidFill>
                <a:latin typeface="Comic Sans MS" panose="030F0702030302020204" pitchFamily="66" charset="0"/>
              </a:rPr>
              <a:t>9</a:t>
            </a:r>
            <a:r>
              <a:rPr lang="en-US" sz="2800" dirty="0">
                <a:solidFill>
                  <a:srgbClr val="000000"/>
                </a:solidFill>
                <a:latin typeface="Comic Sans MS" panose="030F0702030302020204" pitchFamily="66" charset="0"/>
              </a:rPr>
              <a:t> For to this end Christ died and lived again, so that he might be Lord of both the dead and the living. </a:t>
            </a:r>
            <a:r>
              <a:rPr lang="en-US" sz="2800" baseline="30000" dirty="0">
                <a:solidFill>
                  <a:srgbClr val="000000"/>
                </a:solidFill>
                <a:latin typeface="Comic Sans MS" panose="030F0702030302020204" pitchFamily="66" charset="0"/>
              </a:rPr>
              <a:t>10</a:t>
            </a:r>
            <a:r>
              <a:rPr lang="en-US" sz="2800" dirty="0">
                <a:solidFill>
                  <a:srgbClr val="000000"/>
                </a:solidFill>
                <a:latin typeface="Comic Sans MS" panose="030F0702030302020204" pitchFamily="66" charset="0"/>
              </a:rPr>
              <a:t> Why do you pass judgement on your brother or sister? Or you, why do you despise your brother or sister? For we will all stand before the judgement seat of God.</a:t>
            </a:r>
          </a:p>
          <a:p>
            <a:pPr>
              <a:lnSpc>
                <a:spcPct val="150000"/>
              </a:lnSpc>
            </a:pPr>
            <a:r>
              <a:rPr lang="en-US" sz="2800" baseline="30000" dirty="0">
                <a:solidFill>
                  <a:srgbClr val="000000"/>
                </a:solidFill>
                <a:latin typeface="Comic Sans MS" panose="030F0702030302020204" pitchFamily="66" charset="0"/>
              </a:rPr>
              <a:t>11</a:t>
            </a:r>
            <a:r>
              <a:rPr lang="en-US" sz="2800" dirty="0">
                <a:solidFill>
                  <a:srgbClr val="000000"/>
                </a:solidFill>
                <a:latin typeface="Comic Sans MS" panose="030F0702030302020204" pitchFamily="66" charset="0"/>
              </a:rPr>
              <a:t> For it is written,</a:t>
            </a:r>
          </a:p>
          <a:p>
            <a:pPr>
              <a:lnSpc>
                <a:spcPct val="150000"/>
              </a:lnSpc>
            </a:pPr>
            <a:r>
              <a:rPr lang="en-US" sz="2800" dirty="0">
                <a:solidFill>
                  <a:srgbClr val="000000"/>
                </a:solidFill>
                <a:latin typeface="Comic Sans MS" panose="030F0702030302020204" pitchFamily="66" charset="0"/>
              </a:rPr>
              <a:t>‘As I live, says the Lord, every knee shall bow to me,</a:t>
            </a:r>
          </a:p>
          <a:p>
            <a:pPr>
              <a:lnSpc>
                <a:spcPct val="150000"/>
              </a:lnSpc>
            </a:pPr>
            <a:r>
              <a:rPr lang="en-US" sz="2800" dirty="0">
                <a:solidFill>
                  <a:srgbClr val="000000"/>
                </a:solidFill>
                <a:latin typeface="Comic Sans MS" panose="030F0702030302020204" pitchFamily="66" charset="0"/>
              </a:rPr>
              <a:t>     and every tongue shall give praise to God.’</a:t>
            </a:r>
            <a:endParaRPr lang="en-AU" sz="2800" noProof="0" dirty="0">
              <a:latin typeface="Comic Sans MS" panose="030F0702030302020204" pitchFamily="66" charset="0"/>
            </a:endParaRPr>
          </a:p>
        </p:txBody>
      </p:sp>
      <p:sp>
        <p:nvSpPr>
          <p:cNvPr id="7" name="Rectangle 6">
            <a:extLst>
              <a:ext uri="{FF2B5EF4-FFF2-40B4-BE49-F238E27FC236}">
                <a16:creationId xmlns:a16="http://schemas.microsoft.com/office/drawing/2014/main" id="{D4CAA72E-74CA-B91A-AFB2-B3C892B1AF30}"/>
              </a:ext>
            </a:extLst>
          </p:cNvPr>
          <p:cNvSpPr/>
          <p:nvPr/>
        </p:nvSpPr>
        <p:spPr>
          <a:xfrm>
            <a:off x="8129751" y="6207473"/>
            <a:ext cx="1392945"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93407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19297-6425-FA07-CF97-A71B06267D90}"/>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47EFFE5C-7127-A35F-EEF1-9FF3FF1D7AF6}"/>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44C616-B1C8-7653-6816-247773821682}"/>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BB373E67-C789-7709-AD1A-B7144B79E9D9}"/>
              </a:ext>
            </a:extLst>
          </p:cNvPr>
          <p:cNvSpPr txBox="1"/>
          <p:nvPr/>
        </p:nvSpPr>
        <p:spPr>
          <a:xfrm>
            <a:off x="2073467" y="5616408"/>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5" name="TextBox 4">
            <a:extLst>
              <a:ext uri="{FF2B5EF4-FFF2-40B4-BE49-F238E27FC236}">
                <a16:creationId xmlns:a16="http://schemas.microsoft.com/office/drawing/2014/main" id="{BA27431C-E803-2234-3E24-8C3DF0257714}"/>
              </a:ext>
            </a:extLst>
          </p:cNvPr>
          <p:cNvSpPr txBox="1"/>
          <p:nvPr/>
        </p:nvSpPr>
        <p:spPr>
          <a:xfrm>
            <a:off x="336000" y="413572"/>
            <a:ext cx="11409310" cy="3898824"/>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12</a:t>
            </a:r>
            <a:r>
              <a:rPr lang="en-US" sz="2800" dirty="0">
                <a:solidFill>
                  <a:srgbClr val="000000"/>
                </a:solidFill>
                <a:latin typeface="Comic Sans MS" panose="030F0702030302020204" pitchFamily="66" charset="0"/>
              </a:rPr>
              <a:t> So then, each of us will be accountable to God.</a:t>
            </a:r>
          </a:p>
          <a:p>
            <a:pPr>
              <a:lnSpc>
                <a:spcPct val="150000"/>
              </a:lnSpc>
            </a:pPr>
            <a:r>
              <a:rPr lang="en-US" sz="2800" baseline="30000" dirty="0">
                <a:solidFill>
                  <a:srgbClr val="000000"/>
                </a:solidFill>
                <a:latin typeface="Comic Sans MS" panose="030F0702030302020204" pitchFamily="66" charset="0"/>
              </a:rPr>
              <a:t>13</a:t>
            </a:r>
            <a:r>
              <a:rPr lang="en-US" sz="2800" dirty="0">
                <a:solidFill>
                  <a:srgbClr val="000000"/>
                </a:solidFill>
                <a:latin typeface="Comic Sans MS" panose="030F0702030302020204" pitchFamily="66" charset="0"/>
              </a:rPr>
              <a:t> Let us therefore no longer pass judgement on one another, but resolve instead never to put a stumbling-block or hindrance in the way of another. </a:t>
            </a:r>
            <a:r>
              <a:rPr lang="en-US" sz="2800" baseline="30000" dirty="0">
                <a:solidFill>
                  <a:srgbClr val="000000"/>
                </a:solidFill>
                <a:latin typeface="Comic Sans MS" panose="030F0702030302020204" pitchFamily="66" charset="0"/>
              </a:rPr>
              <a:t>14</a:t>
            </a:r>
            <a:r>
              <a:rPr lang="en-US" sz="2800" dirty="0">
                <a:solidFill>
                  <a:srgbClr val="000000"/>
                </a:solidFill>
                <a:latin typeface="Comic Sans MS" panose="030F0702030302020204" pitchFamily="66" charset="0"/>
              </a:rPr>
              <a:t> I know and am persuaded in the Lord Jesus that nothing is unclean in itself; but it is unclean for anyone who thinks it unclean.</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2645087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26</a:t>
            </a:fld>
            <a:endParaRPr lang="en-AU" noProof="0" dirty="0">
              <a:solidFill>
                <a:prstClr val="black">
                  <a:tint val="75000"/>
                </a:prstClr>
              </a:solidFill>
            </a:endParaRPr>
          </a:p>
        </p:txBody>
      </p:sp>
      <p:pic>
        <p:nvPicPr>
          <p:cNvPr id="9" name="Picture 8" descr="A digital image showing an open book resting in a wildflower meadow, suggesting quiet reading and reflection. Pink, white, and yellow flowers surround book, with rolling green hills, distant water, blue sky, and leafy trees forming a peaceful background.">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before </a:t>
            </a:r>
          </a:p>
          <a:p>
            <a:pPr algn="ctr">
              <a:lnSpc>
                <a:spcPct val="114999"/>
              </a:lnSpc>
            </a:pPr>
            <a:r>
              <a:rPr lang="en-AU" sz="4000" b="1" noProof="0" dirty="0">
                <a:solidFill>
                  <a:srgbClr val="ADDB7B"/>
                </a:solidFill>
                <a:latin typeface="Comic Sans MS"/>
              </a:rPr>
              <a:t>​the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2F711045-045E-7A17-6420-CC4425CE0E23}"/>
              </a:ext>
            </a:extLst>
          </p:cNvPr>
          <p:cNvSpPr txBox="1"/>
          <p:nvPr/>
        </p:nvSpPr>
        <p:spPr>
          <a:xfrm>
            <a:off x="318000" y="2670199"/>
            <a:ext cx="11556000" cy="3252493"/>
          </a:xfrm>
          <a:prstGeom prst="rect">
            <a:avLst/>
          </a:prstGeom>
          <a:noFill/>
        </p:spPr>
        <p:txBody>
          <a:bodyPr wrap="square">
            <a:spAutoFit/>
          </a:bodyPr>
          <a:lstStyle/>
          <a:p>
            <a:pPr>
              <a:lnSpc>
                <a:spcPct val="150000"/>
              </a:lnSpc>
            </a:pPr>
            <a:r>
              <a:rPr lang="en-US" sz="2800" b="0" i="0" baseline="30000" noProof="0" dirty="0">
                <a:solidFill>
                  <a:srgbClr val="000000"/>
                </a:solidFill>
                <a:effectLst/>
                <a:latin typeface="Comic Sans MS" panose="030F0702030302020204" pitchFamily="66" charset="0"/>
              </a:rPr>
              <a:t>21 </a:t>
            </a:r>
            <a:r>
              <a:rPr lang="en-US" sz="2800" b="0" i="0" noProof="0" dirty="0">
                <a:solidFill>
                  <a:srgbClr val="000000"/>
                </a:solidFill>
                <a:effectLst/>
                <a:latin typeface="Comic Sans MS" panose="030F0702030302020204" pitchFamily="66" charset="0"/>
              </a:rPr>
              <a:t>Then Peter came and said to him, ‘Lord, if another member of the church sins against me, how often should I forgive? As many as seven times?’ </a:t>
            </a:r>
            <a:r>
              <a:rPr lang="en-US" sz="2800" b="0" i="0" baseline="30000" noProof="0" dirty="0">
                <a:solidFill>
                  <a:srgbClr val="000000"/>
                </a:solidFill>
                <a:effectLst/>
                <a:latin typeface="Comic Sans MS" panose="030F0702030302020204" pitchFamily="66" charset="0"/>
              </a:rPr>
              <a:t>22</a:t>
            </a:r>
            <a:r>
              <a:rPr lang="en-US" sz="2800" b="0" i="0" noProof="0" dirty="0">
                <a:solidFill>
                  <a:srgbClr val="000000"/>
                </a:solidFill>
                <a:effectLst/>
                <a:latin typeface="Comic Sans MS" panose="030F0702030302020204" pitchFamily="66" charset="0"/>
              </a:rPr>
              <a:t> Jesus said to him, ‘Not seven times, but, I tell you, seventy-seven times. </a:t>
            </a:r>
            <a:r>
              <a:rPr lang="en-US" sz="2800" b="0" i="0" baseline="30000" noProof="0" dirty="0">
                <a:solidFill>
                  <a:srgbClr val="000000"/>
                </a:solidFill>
                <a:effectLst/>
                <a:latin typeface="Comic Sans MS" panose="030F0702030302020204" pitchFamily="66" charset="0"/>
              </a:rPr>
              <a:t>23</a:t>
            </a:r>
            <a:r>
              <a:rPr lang="en-US" sz="2800" b="0" i="0" noProof="0" dirty="0">
                <a:solidFill>
                  <a:srgbClr val="000000"/>
                </a:solidFill>
                <a:effectLst/>
                <a:latin typeface="Comic Sans MS" panose="030F0702030302020204" pitchFamily="66" charset="0"/>
              </a:rPr>
              <a:t> ‘For this reason the kingdom of heaven may be compared to a king who wished to settle accounts with his slaves.</a:t>
            </a:r>
            <a:endParaRPr lang="en-AU" sz="2800" noProof="0" dirty="0">
              <a:latin typeface="Comic Sans MS" panose="030F0702030302020204" pitchFamily="66" charset="0"/>
            </a:endParaRPr>
          </a:p>
        </p:txBody>
      </p:sp>
      <p:sp>
        <p:nvSpPr>
          <p:cNvPr id="8" name="TextBox 7">
            <a:extLst>
              <a:ext uri="{FF2B5EF4-FFF2-40B4-BE49-F238E27FC236}">
                <a16:creationId xmlns:a16="http://schemas.microsoft.com/office/drawing/2014/main" id="{A12934CC-B641-04F4-9857-14C5691605DD}"/>
              </a:ext>
            </a:extLst>
          </p:cNvPr>
          <p:cNvSpPr txBox="1"/>
          <p:nvPr/>
        </p:nvSpPr>
        <p:spPr>
          <a:xfrm>
            <a:off x="966000" y="352016"/>
            <a:ext cx="10260000" cy="1959832"/>
          </a:xfrm>
          <a:prstGeom prst="rect">
            <a:avLst/>
          </a:prstGeom>
          <a:noFill/>
        </p:spPr>
        <p:txBody>
          <a:bodyPr wrap="square" lIns="91440" tIns="45720" rIns="91440" bIns="45720" anchor="t">
            <a:spAutoFit/>
          </a:bodyPr>
          <a:lstStyle/>
          <a:p>
            <a:pPr>
              <a:lnSpc>
                <a:spcPct val="150000"/>
              </a:lnSpc>
            </a:pPr>
            <a:r>
              <a:rPr lang="en-AU" sz="2800" noProof="0" dirty="0">
                <a:solidFill>
                  <a:srgbClr val="00B050"/>
                </a:solidFill>
                <a:latin typeface="Comic Sans MS"/>
              </a:rPr>
              <a:t>Deacon: </a:t>
            </a:r>
            <a:r>
              <a:rPr lang="en-AU" sz="2800" noProof="0" dirty="0">
                <a:latin typeface="Comic Sans MS"/>
              </a:rPr>
              <a:t>The Gospel of our Lord Jesus Christ according to St Matthew Chapter 18 beginning at the 21</a:t>
            </a:r>
            <a:r>
              <a:rPr lang="en-AU" sz="2800" baseline="30000" noProof="0" dirty="0">
                <a:latin typeface="Comic Sans MS"/>
              </a:rPr>
              <a:t>st</a:t>
            </a:r>
            <a:r>
              <a:rPr lang="en-AU" sz="2800" baseline="30000" dirty="0">
                <a:latin typeface="Comic Sans MS"/>
              </a:rPr>
              <a:t> </a:t>
            </a:r>
            <a:r>
              <a:rPr lang="en-AU" sz="2800" noProof="0" dirty="0">
                <a:latin typeface="Comic Sans MS"/>
              </a:rPr>
              <a:t>verse. </a:t>
            </a:r>
          </a:p>
          <a:p>
            <a:pPr algn="ctr">
              <a:lnSpc>
                <a:spcPct val="150000"/>
              </a:lnSpc>
            </a:pPr>
            <a:r>
              <a:rPr lang="en-AU" sz="2800" b="1" noProof="0" dirty="0">
                <a:solidFill>
                  <a:srgbClr val="00B050"/>
                </a:solidFill>
                <a:latin typeface="Comic Sans MS" panose="030F0702030302020204" pitchFamily="66" charset="0"/>
              </a:rPr>
              <a:t>All: </a:t>
            </a:r>
            <a:r>
              <a:rPr lang="en-AU" sz="2800" b="1" noProof="0" dirty="0">
                <a:latin typeface="Comic Sans MS" panose="030F0702030302020204" pitchFamily="66" charset="0"/>
              </a:rPr>
              <a:t>Glory to you Lord Jesus Christ.</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605535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83F3C03F-E009-3596-6BD3-2FFD7393E856}"/>
              </a:ext>
            </a:extLst>
          </p:cNvPr>
          <p:cNvSpPr txBox="1"/>
          <p:nvPr/>
        </p:nvSpPr>
        <p:spPr>
          <a:xfrm>
            <a:off x="336000" y="189063"/>
            <a:ext cx="11520000" cy="6484147"/>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24 </a:t>
            </a:r>
            <a:r>
              <a:rPr lang="en-US" sz="2800" dirty="0">
                <a:solidFill>
                  <a:srgbClr val="000000"/>
                </a:solidFill>
                <a:latin typeface="Comic Sans MS" panose="030F0702030302020204" pitchFamily="66" charset="0"/>
              </a:rPr>
              <a:t>When he began the reckoning, one who owed him ten thousand talents was brought to him; </a:t>
            </a:r>
            <a:r>
              <a:rPr lang="en-US" sz="2800" baseline="30000" dirty="0">
                <a:solidFill>
                  <a:srgbClr val="000000"/>
                </a:solidFill>
                <a:latin typeface="Comic Sans MS" panose="030F0702030302020204" pitchFamily="66" charset="0"/>
              </a:rPr>
              <a:t>25</a:t>
            </a:r>
            <a:r>
              <a:rPr lang="en-US" sz="2800" dirty="0">
                <a:solidFill>
                  <a:srgbClr val="000000"/>
                </a:solidFill>
                <a:latin typeface="Comic Sans MS" panose="030F0702030302020204" pitchFamily="66" charset="0"/>
              </a:rPr>
              <a:t> and, as he could not pay, his lord ordered him to be sold, together with his wife and children and all his possessions, and payment to be made. </a:t>
            </a:r>
            <a:r>
              <a:rPr lang="en-US" sz="2800" baseline="30000" dirty="0">
                <a:solidFill>
                  <a:srgbClr val="000000"/>
                </a:solidFill>
                <a:latin typeface="Comic Sans MS" panose="030F0702030302020204" pitchFamily="66" charset="0"/>
              </a:rPr>
              <a:t>26</a:t>
            </a:r>
            <a:r>
              <a:rPr lang="en-US" sz="2800" dirty="0">
                <a:solidFill>
                  <a:srgbClr val="000000"/>
                </a:solidFill>
                <a:latin typeface="Comic Sans MS" panose="030F0702030302020204" pitchFamily="66" charset="0"/>
              </a:rPr>
              <a:t> So the slave fell on his knees before him, saying, “Have patience with me, and I will pay you everything.” </a:t>
            </a:r>
            <a:r>
              <a:rPr lang="en-US" sz="2800" baseline="30000" dirty="0">
                <a:solidFill>
                  <a:srgbClr val="000000"/>
                </a:solidFill>
                <a:latin typeface="Comic Sans MS" panose="030F0702030302020204" pitchFamily="66" charset="0"/>
              </a:rPr>
              <a:t>27</a:t>
            </a:r>
            <a:r>
              <a:rPr lang="en-US" sz="2800" dirty="0">
                <a:solidFill>
                  <a:srgbClr val="000000"/>
                </a:solidFill>
                <a:latin typeface="Comic Sans MS" panose="030F0702030302020204" pitchFamily="66" charset="0"/>
              </a:rPr>
              <a:t> And out of pity for him, the lord of that slave released him and forgave him the debt. </a:t>
            </a:r>
            <a:r>
              <a:rPr lang="en-US" sz="2800" baseline="30000" dirty="0">
                <a:solidFill>
                  <a:srgbClr val="000000"/>
                </a:solidFill>
                <a:latin typeface="Comic Sans MS" panose="030F0702030302020204" pitchFamily="66" charset="0"/>
              </a:rPr>
              <a:t>28</a:t>
            </a:r>
            <a:r>
              <a:rPr lang="en-US" sz="2800" dirty="0">
                <a:solidFill>
                  <a:srgbClr val="000000"/>
                </a:solidFill>
                <a:latin typeface="Comic Sans MS" panose="030F0702030302020204" pitchFamily="66" charset="0"/>
              </a:rPr>
              <a:t> But that same slave, as he went out, came upon one of his fellow-slaves who owed him a hundred denarii; and seizing him by the throat, he said, “Pay what you owe.”</a:t>
            </a:r>
            <a:endParaRPr lang="en-AU" sz="2800" noProof="0" dirty="0">
              <a:latin typeface="Comic Sans MS" panose="030F0702030302020204" pitchFamily="66" charset="0"/>
            </a:endParaRPr>
          </a:p>
        </p:txBody>
      </p:sp>
      <p:sp>
        <p:nvSpPr>
          <p:cNvPr id="6" name="Rectangle 5">
            <a:extLst>
              <a:ext uri="{FF2B5EF4-FFF2-40B4-BE49-F238E27FC236}">
                <a16:creationId xmlns:a16="http://schemas.microsoft.com/office/drawing/2014/main" id="{D40C6C02-E3D6-6B11-F9A8-729A2DF2CDA6}"/>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611861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E328-9CC2-A369-DB05-A6228D25E8E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4924439-E41A-A452-26BA-06F4B915FC87}"/>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EF6AF63C-7BDB-6277-AA40-3255D8D61A92}"/>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67BD69C0-0909-70E0-D6F1-77D819548B72}"/>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C0EB51FC-A645-D7A1-C8FD-2800FC0FC039}"/>
              </a:ext>
            </a:extLst>
          </p:cNvPr>
          <p:cNvSpPr txBox="1"/>
          <p:nvPr/>
        </p:nvSpPr>
        <p:spPr>
          <a:xfrm>
            <a:off x="336000" y="302169"/>
            <a:ext cx="11520000" cy="5837817"/>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29</a:t>
            </a:r>
            <a:r>
              <a:rPr lang="en-US" sz="2800" dirty="0">
                <a:solidFill>
                  <a:srgbClr val="000000"/>
                </a:solidFill>
                <a:latin typeface="Comic Sans MS" panose="030F0702030302020204" pitchFamily="66" charset="0"/>
              </a:rPr>
              <a:t> Then his fellow-slave fell down and pleaded with him, “Have patience with me, and I will pay you.” </a:t>
            </a:r>
            <a:r>
              <a:rPr lang="en-US" sz="2800" baseline="30000" dirty="0">
                <a:solidFill>
                  <a:srgbClr val="000000"/>
                </a:solidFill>
                <a:latin typeface="Comic Sans MS" panose="030F0702030302020204" pitchFamily="66" charset="0"/>
              </a:rPr>
              <a:t>30</a:t>
            </a:r>
            <a:r>
              <a:rPr lang="en-US" sz="2800" dirty="0">
                <a:solidFill>
                  <a:srgbClr val="000000"/>
                </a:solidFill>
                <a:latin typeface="Comic Sans MS" panose="030F0702030302020204" pitchFamily="66" charset="0"/>
              </a:rPr>
              <a:t> But he refused; then he went and threw him into prison until he should pay the debt. </a:t>
            </a:r>
            <a:br>
              <a:rPr lang="en-US" sz="2800" dirty="0">
                <a:solidFill>
                  <a:srgbClr val="000000"/>
                </a:solidFill>
                <a:latin typeface="Comic Sans MS" panose="030F0702030302020204" pitchFamily="66" charset="0"/>
              </a:rPr>
            </a:br>
            <a:r>
              <a:rPr lang="en-US" sz="2800" baseline="30000" dirty="0">
                <a:solidFill>
                  <a:srgbClr val="000000"/>
                </a:solidFill>
                <a:latin typeface="Comic Sans MS" panose="030F0702030302020204" pitchFamily="66" charset="0"/>
              </a:rPr>
              <a:t>31</a:t>
            </a:r>
            <a:r>
              <a:rPr lang="en-US" sz="2800" dirty="0">
                <a:solidFill>
                  <a:srgbClr val="000000"/>
                </a:solidFill>
                <a:latin typeface="Comic Sans MS" panose="030F0702030302020204" pitchFamily="66" charset="0"/>
              </a:rPr>
              <a:t> When his fellow-slaves saw what had happened, they were greatly distressed, and they went and reported to their lord all that had taken place. </a:t>
            </a:r>
            <a:r>
              <a:rPr lang="en-US" sz="2800" baseline="30000" dirty="0">
                <a:solidFill>
                  <a:srgbClr val="000000"/>
                </a:solidFill>
                <a:latin typeface="Comic Sans MS" panose="030F0702030302020204" pitchFamily="66" charset="0"/>
              </a:rPr>
              <a:t>32</a:t>
            </a:r>
            <a:r>
              <a:rPr lang="en-US" sz="2800" dirty="0">
                <a:solidFill>
                  <a:srgbClr val="000000"/>
                </a:solidFill>
                <a:latin typeface="Comic Sans MS" panose="030F0702030302020204" pitchFamily="66" charset="0"/>
              </a:rPr>
              <a:t> Then his lord summoned him and said to him, “You wicked slave! I forgave you all that debt because you pleaded with me. </a:t>
            </a:r>
            <a:r>
              <a:rPr lang="en-US" sz="2800" baseline="30000" dirty="0">
                <a:solidFill>
                  <a:srgbClr val="000000"/>
                </a:solidFill>
                <a:latin typeface="Comic Sans MS" panose="030F0702030302020204" pitchFamily="66" charset="0"/>
              </a:rPr>
              <a:t>33</a:t>
            </a:r>
            <a:r>
              <a:rPr lang="en-US" sz="2800" dirty="0">
                <a:solidFill>
                  <a:srgbClr val="000000"/>
                </a:solidFill>
                <a:latin typeface="Comic Sans MS" panose="030F0702030302020204" pitchFamily="66" charset="0"/>
              </a:rPr>
              <a:t> Should you not have had mercy on your fellow-slave, as I had mercy on you?”</a:t>
            </a:r>
            <a:endParaRPr lang="en-AU" sz="2800" noProof="0" dirty="0">
              <a:latin typeface="Comic Sans MS" panose="030F0702030302020204" pitchFamily="66" charset="0"/>
            </a:endParaRPr>
          </a:p>
        </p:txBody>
      </p:sp>
      <p:sp>
        <p:nvSpPr>
          <p:cNvPr id="6" name="Rectangle 5">
            <a:extLst>
              <a:ext uri="{FF2B5EF4-FFF2-40B4-BE49-F238E27FC236}">
                <a16:creationId xmlns:a16="http://schemas.microsoft.com/office/drawing/2014/main" id="{30BC769E-23A7-2A8C-B904-D1C3D4C156A6}"/>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025024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BAAE04-8869-45BD-9FC4-571BC1F4B92A}" type="slidenum">
              <a:rPr kumimoji="0" lang="en-AU" sz="1200" b="0" i="0" u="none" strike="noStrike" kern="1200" cap="none" spc="0" normalizeH="0" baseline="0" noProof="0" smtClean="0">
                <a:ln>
                  <a:noFill/>
                </a:ln>
                <a:solidFill>
                  <a:prstClr val="black">
                    <a:tint val="75000"/>
                  </a:prstClr>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dirty="0">
              <a:ln>
                <a:noFill/>
              </a:ln>
              <a:solidFill>
                <a:prstClr val="black">
                  <a:tint val="75000"/>
                </a:prstClr>
              </a:solidFill>
              <a:effectLst/>
              <a:uLnTx/>
              <a:uFillTx/>
              <a:latin typeface="Times New Roman"/>
              <a:ea typeface="+mn-ea"/>
              <a:cs typeface="+mn-cs"/>
            </a:endParaRPr>
          </a:p>
        </p:txBody>
      </p:sp>
      <p:sp>
        <p:nvSpPr>
          <p:cNvPr id="3" name="TextBox 2">
            <a:extLst>
              <a:ext uri="{FF2B5EF4-FFF2-40B4-BE49-F238E27FC236}">
                <a16:creationId xmlns:a16="http://schemas.microsoft.com/office/drawing/2014/main" id="{CBC8BBD3-BD91-373C-942F-D704DA4BC69B}"/>
              </a:ext>
            </a:extLst>
          </p:cNvPr>
          <p:cNvSpPr txBox="1"/>
          <p:nvPr/>
        </p:nvSpPr>
        <p:spPr>
          <a:xfrm>
            <a:off x="1298089" y="997822"/>
            <a:ext cx="9595820" cy="39703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B050"/>
                </a:solidFill>
                <a:effectLst/>
                <a:uLnTx/>
                <a:uFillTx/>
                <a:latin typeface="Comic Sans MS"/>
                <a:ea typeface="+mn-ea"/>
                <a:cs typeface="+mn-cs"/>
              </a:rPr>
              <a:t>Leader: </a:t>
            </a:r>
            <a:r>
              <a:rPr kumimoji="0" lang="en-AU" sz="2800" b="0" i="0" u="none" strike="noStrike" kern="1200" cap="none" spc="0" normalizeH="0" baseline="0" noProof="0" dirty="0">
                <a:ln>
                  <a:noFill/>
                </a:ln>
                <a:solidFill>
                  <a:prstClr val="black"/>
                </a:solidFill>
                <a:effectLst/>
                <a:uLnTx/>
                <a:uFillTx/>
                <a:latin typeface="Comic Sans MS"/>
                <a:ea typeface="+mn-ea"/>
                <a:cs typeface="+mn-cs"/>
              </a:rPr>
              <a:t>As we come into worship let’s take a few </a:t>
            </a:r>
            <a:endParaRPr lang="en-AU" sz="2800" dirty="0">
              <a:solidFill>
                <a:prstClr val="black"/>
              </a:solidFill>
              <a:latin typeface="Comic Sans M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Comic Sans MS"/>
                <a:ea typeface="+mn-ea"/>
                <a:cs typeface="+mn-cs"/>
              </a:rPr>
              <a:t>deep breaths,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Comic Sans MS"/>
                <a:ea typeface="+mn-ea"/>
                <a:cs typeface="+mn-cs"/>
              </a:rPr>
              <a:t>Let go of anything that isn’t serving us,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2800" b="0" i="0" u="none" strike="noStrike" kern="1200" cap="none" spc="0" normalizeH="0" baseline="0" noProof="0" dirty="0">
                <a:ln>
                  <a:noFill/>
                </a:ln>
                <a:solidFill>
                  <a:prstClr val="black"/>
                </a:solidFill>
                <a:effectLst/>
                <a:uLnTx/>
                <a:uFillTx/>
                <a:latin typeface="Comic Sans MS"/>
                <a:ea typeface="+mn-ea"/>
                <a:cs typeface="+mn-cs"/>
              </a:rPr>
              <a:t>And become aware of God’s presence here with us.</a:t>
            </a:r>
          </a:p>
          <a:p>
            <a:pPr lvl="0">
              <a:defRPr/>
            </a:pPr>
            <a:endParaRPr kumimoji="0" lang="en-AU" sz="2400" b="1" i="0" u="none" strike="noStrike" kern="1200" cap="none" spc="0" normalizeH="0" baseline="0" noProof="0" dirty="0">
              <a:ln>
                <a:noFill/>
              </a:ln>
              <a:solidFill>
                <a:srgbClr val="00B050"/>
              </a:solidFill>
              <a:effectLst/>
              <a:uLnTx/>
              <a:uFillTx/>
              <a:latin typeface="Comic Sans MS"/>
              <a:ea typeface="+mn-ea"/>
              <a:cs typeface="+mn-cs"/>
            </a:endParaRPr>
          </a:p>
          <a:p>
            <a:pPr lvl="0">
              <a:defRPr/>
            </a:pPr>
            <a:r>
              <a:rPr kumimoji="0" lang="en-AU" sz="2400" b="1" i="0" u="none" strike="noStrike" kern="1200" cap="none" spc="0" normalizeH="0" baseline="0" noProof="0" dirty="0">
                <a:ln>
                  <a:noFill/>
                </a:ln>
                <a:solidFill>
                  <a:srgbClr val="00B050"/>
                </a:solidFill>
                <a:effectLst/>
                <a:uLnTx/>
                <a:uFillTx/>
                <a:latin typeface="Comic Sans MS"/>
                <a:ea typeface="+mn-ea"/>
                <a:cs typeface="+mn-cs"/>
              </a:rPr>
              <a:t>Opening Music: </a:t>
            </a:r>
            <a:r>
              <a:rPr kumimoji="0" lang="en-AU" sz="2400" b="1" i="0" u="none" strike="noStrike" kern="1200" cap="none" spc="0" normalizeH="0" baseline="0" noProof="0" dirty="0">
                <a:ln>
                  <a:noFill/>
                </a:ln>
                <a:effectLst/>
                <a:uLnTx/>
                <a:uFillTx/>
                <a:latin typeface="Comic Sans MS"/>
                <a:ea typeface="+mn-ea"/>
                <a:cs typeface="+mn-cs"/>
              </a:rPr>
              <a:t>The </a:t>
            </a:r>
            <a:r>
              <a:rPr kumimoji="0" lang="en-AU" sz="2400" b="1" i="0" u="none" strike="noStrike" kern="1200" cap="none" spc="0" normalizeH="0" baseline="0" noProof="0" dirty="0" err="1">
                <a:ln>
                  <a:noFill/>
                </a:ln>
                <a:effectLst/>
                <a:uLnTx/>
                <a:uFillTx/>
                <a:latin typeface="Comic Sans MS"/>
                <a:ea typeface="+mn-ea"/>
                <a:cs typeface="+mn-cs"/>
              </a:rPr>
              <a:t>Kingsfold</a:t>
            </a:r>
            <a:r>
              <a:rPr kumimoji="0" lang="en-AU" sz="2400" b="1" i="0" u="none" strike="noStrike" kern="1200" cap="none" spc="0" normalizeH="0" baseline="0" noProof="0" dirty="0">
                <a:ln>
                  <a:noFill/>
                </a:ln>
                <a:effectLst/>
                <a:uLnTx/>
                <a:uFillTx/>
                <a:latin typeface="Comic Sans MS"/>
                <a:ea typeface="+mn-ea"/>
                <a:cs typeface="+mn-cs"/>
              </a:rPr>
              <a:t> Trumpet</a:t>
            </a:r>
            <a:r>
              <a:rPr kumimoji="0" lang="en-AU" sz="2400" b="1" i="0" u="none" strike="noStrike" kern="1200" cap="none" spc="0" normalizeH="0" baseline="0" noProof="0" dirty="0">
                <a:ln>
                  <a:noFill/>
                </a:ln>
                <a:solidFill>
                  <a:srgbClr val="00B050"/>
                </a:solidFill>
                <a:effectLst/>
                <a:uLnTx/>
                <a:uFillTx/>
                <a:latin typeface="Comic Sans MS"/>
                <a:ea typeface="+mn-ea"/>
                <a:cs typeface="+mn-cs"/>
              </a:rPr>
              <a:t> </a:t>
            </a:r>
          </a:p>
          <a:p>
            <a:pPr lvl="0" algn="ctr">
              <a:defRPr/>
            </a:pPr>
            <a:endParaRPr lang="en-US" u="sng" dirty="0">
              <a:hlinkClick r:id="rId2"/>
            </a:endParaRPr>
          </a:p>
          <a:p>
            <a:pPr lvl="0" algn="ctr">
              <a:defRPr/>
            </a:pPr>
            <a:r>
              <a:rPr lang="en-US" u="sng" dirty="0">
                <a:hlinkClick r:id="rId2"/>
              </a:rPr>
              <a:t>https://youtu.be/HyZAGP6l3sw?si=9Ivfj2ITJYko7he1</a:t>
            </a:r>
            <a:endParaRPr lang="en-US" u="sng" dirty="0"/>
          </a:p>
        </p:txBody>
      </p:sp>
      <p:sp>
        <p:nvSpPr>
          <p:cNvPr id="4" name="TextBox 3">
            <a:extLst>
              <a:ext uri="{FF2B5EF4-FFF2-40B4-BE49-F238E27FC236}">
                <a16:creationId xmlns:a16="http://schemas.microsoft.com/office/drawing/2014/main" id="{20A4604A-2188-1C0D-BBEB-EA15C073EEA2}"/>
              </a:ext>
            </a:extLst>
          </p:cNvPr>
          <p:cNvSpPr txBox="1"/>
          <p:nvPr/>
        </p:nvSpPr>
        <p:spPr>
          <a:xfrm>
            <a:off x="4898068" y="185736"/>
            <a:ext cx="23958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dirty="0">
                <a:ln>
                  <a:noFill/>
                </a:ln>
                <a:solidFill>
                  <a:srgbClr val="00B050"/>
                </a:solidFill>
                <a:effectLst/>
                <a:uLnTx/>
                <a:uFillTx/>
                <a:latin typeface="Comic Sans MS" panose="030F0902030302020204" pitchFamily="66" charset="0"/>
                <a:ea typeface="+mn-ea"/>
                <a:cs typeface="+mn-cs"/>
              </a:rPr>
              <a:t>Invitation</a:t>
            </a:r>
          </a:p>
        </p:txBody>
      </p:sp>
    </p:spTree>
    <p:extLst>
      <p:ext uri="{BB962C8B-B14F-4D97-AF65-F5344CB8AC3E}">
        <p14:creationId xmlns:p14="http://schemas.microsoft.com/office/powerpoint/2010/main" val="2204056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BF25-0090-FF3C-8E66-BA65A68D673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1C8CE5-E07F-C16C-8DDD-1A7B0C241881}"/>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0ACB5C3F-EC79-EEB1-1B76-CC9F6BD6A6A7}"/>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E5452332-50AB-AAB6-A395-4399D80E45E0}"/>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A355880-95BF-873A-2F2D-19A33CE622D7}"/>
              </a:ext>
            </a:extLst>
          </p:cNvPr>
          <p:cNvSpPr txBox="1"/>
          <p:nvPr/>
        </p:nvSpPr>
        <p:spPr>
          <a:xfrm>
            <a:off x="335999" y="888043"/>
            <a:ext cx="11520000" cy="2606163"/>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34</a:t>
            </a:r>
            <a:r>
              <a:rPr lang="en-US" sz="2800" dirty="0">
                <a:solidFill>
                  <a:srgbClr val="000000"/>
                </a:solidFill>
                <a:latin typeface="Comic Sans MS" panose="030F0702030302020204" pitchFamily="66" charset="0"/>
              </a:rPr>
              <a:t> And in anger his lord handed him over to be tortured until he should pay his entire debt. </a:t>
            </a:r>
            <a:r>
              <a:rPr lang="en-US" sz="2800" baseline="30000" dirty="0">
                <a:solidFill>
                  <a:srgbClr val="000000"/>
                </a:solidFill>
                <a:latin typeface="Comic Sans MS" panose="030F0702030302020204" pitchFamily="66" charset="0"/>
              </a:rPr>
              <a:t>35</a:t>
            </a:r>
            <a:r>
              <a:rPr lang="en-US" sz="2800" dirty="0">
                <a:solidFill>
                  <a:srgbClr val="000000"/>
                </a:solidFill>
                <a:latin typeface="Comic Sans MS" panose="030F0702030302020204" pitchFamily="66" charset="0"/>
              </a:rPr>
              <a:t> So my heavenly Father will also do to every one of you, if you do not forgive your brother or sister from your heart.’</a:t>
            </a:r>
            <a:endParaRPr lang="en-AU" sz="2800" noProof="0" dirty="0">
              <a:latin typeface="Comic Sans MS" panose="030F0702030302020204" pitchFamily="66" charset="0"/>
            </a:endParaRPr>
          </a:p>
        </p:txBody>
      </p:sp>
      <p:sp>
        <p:nvSpPr>
          <p:cNvPr id="6" name="TextBox 5">
            <a:extLst>
              <a:ext uri="{FF2B5EF4-FFF2-40B4-BE49-F238E27FC236}">
                <a16:creationId xmlns:a16="http://schemas.microsoft.com/office/drawing/2014/main" id="{5B4604CE-C370-8F1D-1753-49B7B10DF2EE}"/>
              </a:ext>
            </a:extLst>
          </p:cNvPr>
          <p:cNvSpPr txBox="1"/>
          <p:nvPr/>
        </p:nvSpPr>
        <p:spPr>
          <a:xfrm>
            <a:off x="450387" y="5005300"/>
            <a:ext cx="1129122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noProof="0" dirty="0">
                <a:latin typeface="Comic Sans MS"/>
              </a:rPr>
              <a:t>This is the Gospel of the Lord.   </a:t>
            </a:r>
            <a:r>
              <a:rPr lang="en-AU" sz="2800" b="1" noProof="0" dirty="0">
                <a:latin typeface="Comic Sans MS"/>
              </a:rPr>
              <a:t>Praise to you Lord Jesus Christ.</a:t>
            </a:r>
            <a:endParaRPr lang="en-AU" sz="2800" noProof="0" dirty="0"/>
          </a:p>
        </p:txBody>
      </p:sp>
    </p:spTree>
    <p:extLst>
      <p:ext uri="{BB962C8B-B14F-4D97-AF65-F5344CB8AC3E}">
        <p14:creationId xmlns:p14="http://schemas.microsoft.com/office/powerpoint/2010/main" val="3186627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armly lit digital painting depicts a devotional reading setting with an open Bible on a carved wooden table. Pink flowers, a window, and two glowing candles surround book, creating a peaceful, contemplative atmosphere.&#10;">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31</a:t>
            </a:fld>
            <a:endParaRPr lang="en-AU" noProof="0" dirty="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a:t>
            </a:r>
            <a:endParaRPr lang="en-AU" sz="4000" b="1" noProof="0" dirty="0">
              <a:solidFill>
                <a:srgbClr val="ADDB7B"/>
              </a:solidFill>
              <a:latin typeface="Comic Sans MS"/>
              <a:cs typeface="Calibri"/>
            </a:endParaRPr>
          </a:p>
          <a:p>
            <a:pPr algn="ctr">
              <a:lnSpc>
                <a:spcPct val="114999"/>
              </a:lnSpc>
            </a:pPr>
            <a:r>
              <a:rPr lang="en-AU" sz="4000" b="1" noProof="0" dirty="0">
                <a:solidFill>
                  <a:srgbClr val="ADDB7B"/>
                </a:solidFill>
                <a:latin typeface="Comic Sans MS"/>
              </a:rPr>
              <a:t>after ​the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32</a:t>
            </a:fld>
            <a:endParaRPr lang="en-AU" noProof="0" dirty="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5245" y="4987426"/>
            <a:ext cx="1146552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6600" noProof="0" dirty="0">
                <a:solidFill>
                  <a:srgbClr val="00B050"/>
                </a:solidFill>
                <a:latin typeface="Comic Sans MS"/>
              </a:rPr>
              <a:t>Sermon</a:t>
            </a:r>
            <a:endParaRPr lang="en-AU" sz="6600" noProof="0" dirty="0">
              <a:solidFill>
                <a:srgbClr val="00B050"/>
              </a:solidFill>
              <a:ea typeface="Calibri"/>
              <a:cs typeface="Calibri"/>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81154" y="182144"/>
            <a:ext cx="11239500" cy="4461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400" b="1" noProof="0" dirty="0">
                <a:solidFill>
                  <a:srgbClr val="00B050"/>
                </a:solidFill>
                <a:latin typeface="Comic Sans MS"/>
              </a:rPr>
              <a:t>Leader:</a:t>
            </a:r>
            <a:r>
              <a:rPr lang="en-AU" sz="2400" b="1" i="1" noProof="0" dirty="0">
                <a:solidFill>
                  <a:srgbClr val="00B050"/>
                </a:solidFill>
                <a:latin typeface="Comic Sans MS"/>
              </a:rPr>
              <a:t> </a:t>
            </a:r>
            <a:r>
              <a:rPr lang="en-AU" sz="2400" noProof="0" dirty="0">
                <a:latin typeface="Comic Sans MS"/>
              </a:rPr>
              <a:t>The Sermon is recorded to YouTube for sharing later.</a:t>
            </a:r>
            <a:endParaRPr lang="en-AU" sz="2400" noProof="0" dirty="0">
              <a:ea typeface="Calibri"/>
              <a:cs typeface="Calibri"/>
            </a:endParaRPr>
          </a:p>
          <a:p>
            <a:pPr>
              <a:lnSpc>
                <a:spcPct val="150000"/>
              </a:lnSpc>
            </a:pPr>
            <a:r>
              <a:rPr lang="en-AU" sz="2400" noProof="0" dirty="0">
                <a:latin typeface="Comic Sans MS"/>
              </a:rPr>
              <a:t>Only the preacher's video and audio will be recorded.</a:t>
            </a:r>
          </a:p>
          <a:p>
            <a:pPr>
              <a:lnSpc>
                <a:spcPct val="150000"/>
              </a:lnSpc>
            </a:pPr>
            <a:r>
              <a:rPr lang="en-AU" sz="2400" noProof="0" dirty="0">
                <a:latin typeface="Comic Sans MS"/>
                <a:ea typeface="Calibri"/>
                <a:cs typeface="Calibri"/>
              </a:rPr>
              <a:t>The chat and other participants' feeds remain out of sight of the recording.</a:t>
            </a:r>
          </a:p>
          <a:p>
            <a:pPr>
              <a:lnSpc>
                <a:spcPct val="150000"/>
              </a:lnSpc>
            </a:pPr>
            <a:endParaRPr lang="en-AU" sz="2400" b="1" i="1" noProof="0" dirty="0">
              <a:solidFill>
                <a:srgbClr val="E3960B"/>
              </a:solidFill>
              <a:latin typeface="Comic Sans MS"/>
              <a:ea typeface="Calibri"/>
              <a:cs typeface="Calibri"/>
            </a:endParaRPr>
          </a:p>
          <a:p>
            <a:pPr marL="342900" indent="-342900">
              <a:lnSpc>
                <a:spcPct val="150000"/>
              </a:lnSpc>
              <a:buFont typeface="Wingdings"/>
              <a:buChar char="Ø"/>
            </a:pPr>
            <a:r>
              <a:rPr lang="en-AU" sz="2400" i="1" noProof="0" dirty="0">
                <a:solidFill>
                  <a:srgbClr val="00B050"/>
                </a:solidFill>
                <a:latin typeface="Comic Sans MS"/>
                <a:ea typeface="Calibri"/>
                <a:cs typeface="Calibri"/>
              </a:rPr>
              <a:t>Leader and Cantor mute  </a:t>
            </a:r>
            <a:endParaRPr lang="en-AU" sz="2400" i="1" noProof="0" dirty="0">
              <a:solidFill>
                <a:srgbClr val="00B050"/>
              </a:solidFill>
              <a:latin typeface="Calibri"/>
              <a:ea typeface="Calibri"/>
              <a:cs typeface="Calibri"/>
            </a:endParaRPr>
          </a:p>
          <a:p>
            <a:pPr marL="342900" indent="-342900">
              <a:lnSpc>
                <a:spcPct val="150000"/>
              </a:lnSpc>
              <a:buFont typeface="Wingdings"/>
              <a:buChar char="Ø"/>
            </a:pPr>
            <a:r>
              <a:rPr lang="en-AU" sz="2400" i="1" noProof="0" dirty="0">
                <a:solidFill>
                  <a:srgbClr val="00B050"/>
                </a:solidFill>
                <a:latin typeface="Comic Sans MS"/>
                <a:ea typeface="Calibri"/>
                <a:cs typeface="Calibri"/>
              </a:rPr>
              <a:t>Broadcaster exits screenshare </a:t>
            </a:r>
            <a:endParaRPr lang="en-AU" sz="2400" i="1" noProof="0" dirty="0">
              <a:solidFill>
                <a:srgbClr val="00B050"/>
              </a:solidFill>
              <a:latin typeface="Calibri"/>
              <a:ea typeface="Calibri"/>
              <a:cs typeface="Calibri"/>
            </a:endParaRPr>
          </a:p>
          <a:p>
            <a:pPr marL="342900" indent="-342900">
              <a:lnSpc>
                <a:spcPct val="150000"/>
              </a:lnSpc>
              <a:buFont typeface="Wingdings,Sans-Serif"/>
              <a:buChar char="Ø"/>
            </a:pPr>
            <a:r>
              <a:rPr lang="en-AU" sz="2400" i="1" noProof="0" dirty="0">
                <a:solidFill>
                  <a:srgbClr val="00B050"/>
                </a:solidFill>
                <a:latin typeface="Comic Sans MS"/>
                <a:ea typeface="Calibri"/>
                <a:cs typeface="Calibri"/>
              </a:rPr>
              <a:t>Preacher unmutes</a:t>
            </a:r>
            <a:endParaRPr lang="en-AU" sz="2400" noProof="0" dirty="0">
              <a:solidFill>
                <a:srgbClr val="00B050"/>
              </a:solidFill>
              <a:latin typeface="Comic Sans MS"/>
              <a:ea typeface="Calibri"/>
              <a:cs typeface="Calibri"/>
            </a:endParaRPr>
          </a:p>
          <a:p>
            <a:pPr marL="342900" indent="-342900">
              <a:lnSpc>
                <a:spcPct val="150000"/>
              </a:lnSpc>
              <a:buFont typeface="Wingdings,Sans-Serif"/>
              <a:buChar char="Ø"/>
            </a:pPr>
            <a:r>
              <a:rPr lang="en-AU" sz="2400" i="1" noProof="0" dirty="0">
                <a:solidFill>
                  <a:srgbClr val="00B050"/>
                </a:solidFill>
                <a:latin typeface="Comic Sans MS"/>
                <a:ea typeface="Calibri"/>
                <a:cs typeface="Calibri"/>
              </a:rPr>
              <a:t>Zoom buttons ”pins” preacher’s screen + selects “record to the cloud”</a:t>
            </a:r>
            <a:endParaRPr lang="en-AU" sz="2400" noProof="0" dirty="0">
              <a:solidFill>
                <a:srgbClr val="00B050"/>
              </a:solidFill>
              <a:latin typeface="Times New Roman"/>
              <a:ea typeface="Calibri"/>
              <a:cs typeface="Times New Roman"/>
            </a:endParaRPr>
          </a:p>
        </p:txBody>
      </p:sp>
    </p:spTree>
    <p:extLst>
      <p:ext uri="{BB962C8B-B14F-4D97-AF65-F5344CB8AC3E}">
        <p14:creationId xmlns:p14="http://schemas.microsoft.com/office/powerpoint/2010/main" val="151271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88173-E651-F8A8-4690-22E6C8A86ED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A3118F-59AA-F931-2DDE-0658FBECB658}"/>
              </a:ext>
            </a:extLst>
          </p:cNvPr>
          <p:cNvSpPr>
            <a:spLocks noGrp="1"/>
          </p:cNvSpPr>
          <p:nvPr>
            <p:ph type="sldNum" sz="quarter" idx="12"/>
          </p:nvPr>
        </p:nvSpPr>
        <p:spPr/>
        <p:txBody>
          <a:bodyPr/>
          <a:lstStyle/>
          <a:p>
            <a:fld id="{D6BAAE04-8869-45BD-9FC4-571BC1F4B92A}" type="slidenum">
              <a:rPr lang="en-AU" noProof="0" smtClean="0"/>
              <a:t>33</a:t>
            </a:fld>
            <a:endParaRPr lang="en-AU" noProof="0" dirty="0"/>
          </a:p>
        </p:txBody>
      </p:sp>
      <p:sp>
        <p:nvSpPr>
          <p:cNvPr id="3" name="TextBox 2">
            <a:extLst>
              <a:ext uri="{FF2B5EF4-FFF2-40B4-BE49-F238E27FC236}">
                <a16:creationId xmlns:a16="http://schemas.microsoft.com/office/drawing/2014/main" id="{3AEDBF32-0F85-28DC-591B-F8CADFD33DBC}"/>
              </a:ext>
            </a:extLst>
          </p:cNvPr>
          <p:cNvSpPr txBox="1"/>
          <p:nvPr/>
        </p:nvSpPr>
        <p:spPr>
          <a:xfrm>
            <a:off x="394648" y="382012"/>
            <a:ext cx="11402704" cy="5478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next Hymn </a:t>
            </a:r>
          </a:p>
          <a:p>
            <a:pPr algn="ctr"/>
            <a:endParaRPr lang="en-AU" sz="4000" b="1" noProof="0" dirty="0">
              <a:solidFill>
                <a:srgbClr val="00B050"/>
              </a:solidFill>
              <a:latin typeface="Comic Sans MS"/>
              <a:ea typeface="Calibri"/>
              <a:cs typeface="Times New Roman"/>
            </a:endParaRPr>
          </a:p>
          <a:p>
            <a:pPr algn="ctr"/>
            <a:endParaRPr lang="en-US" sz="4000" b="1" noProof="0" dirty="0">
              <a:solidFill>
                <a:srgbClr val="00B050"/>
              </a:solidFill>
              <a:latin typeface="Comic Sans MS"/>
              <a:ea typeface="Calibri"/>
              <a:cs typeface="Times New Roman"/>
            </a:endParaRPr>
          </a:p>
          <a:p>
            <a:pPr algn="ctr"/>
            <a:r>
              <a:rPr lang="en-US" sz="4000" b="1" noProof="0" dirty="0">
                <a:solidFill>
                  <a:srgbClr val="00B050"/>
                </a:solidFill>
                <a:latin typeface="Comic Sans MS"/>
                <a:ea typeface="Calibri"/>
                <a:cs typeface="Times New Roman"/>
              </a:rPr>
              <a:t>God, How Can We Forgive</a:t>
            </a:r>
            <a:endParaRPr lang="en-AU" sz="3600" b="1" noProof="0" dirty="0">
              <a:solidFill>
                <a:srgbClr val="E68422"/>
              </a:solidFill>
              <a:latin typeface="Comic Sans MS"/>
              <a:ea typeface="Calibri"/>
              <a:cs typeface="+mn-lt"/>
            </a:endParaRPr>
          </a:p>
          <a:p>
            <a:pPr algn="ctr"/>
            <a:endParaRPr lang="en-AU" sz="2800" noProof="0" dirty="0">
              <a:solidFill>
                <a:srgbClr val="00B050"/>
              </a:solidFill>
              <a:ea typeface="+mn-lt"/>
              <a:cs typeface="+mn-lt"/>
              <a:hlinkClick r:id="rId2"/>
            </a:endParaRPr>
          </a:p>
          <a:p>
            <a:pPr algn="ctr"/>
            <a:r>
              <a:rPr lang="en-AU" sz="2800" noProof="0" dirty="0">
                <a:solidFill>
                  <a:srgbClr val="00B050"/>
                </a:solidFill>
                <a:ea typeface="+mn-lt"/>
                <a:cs typeface="+mn-lt"/>
                <a:hlinkClick r:id="rId2"/>
              </a:rPr>
              <a:t>https://youtu.be/IfDLg_IvGg4?si=jEbsgeCe9oT-SKXP</a:t>
            </a:r>
            <a:endParaRPr lang="en-AU" sz="2800" noProof="0" dirty="0">
              <a:solidFill>
                <a:srgbClr val="00B050"/>
              </a:solidFill>
              <a:ea typeface="+mn-lt"/>
              <a:cs typeface="+mn-lt"/>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3495932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We are the body of Christ</a:t>
            </a:r>
          </a:p>
          <a:p>
            <a:pPr algn="ctr">
              <a:lnSpc>
                <a:spcPct val="150000"/>
              </a:lnSpc>
            </a:pPr>
            <a:r>
              <a:rPr lang="en-AU" sz="2800" b="1" noProof="0" dirty="0">
                <a:solidFill>
                  <a:srgbClr val="00B050"/>
                </a:solidFill>
                <a:latin typeface="Comic Sans MS"/>
              </a:rPr>
              <a:t>All: </a:t>
            </a:r>
            <a:r>
              <a:rPr lang="en-AU" sz="2800" b="1" noProof="0" dirty="0">
                <a:latin typeface="Comic Sans MS"/>
              </a:rPr>
              <a:t>God’s Spirit is with us</a:t>
            </a:r>
          </a:p>
          <a:p>
            <a:pPr algn="ctr">
              <a:lnSpc>
                <a:spcPct val="150000"/>
              </a:lnSpc>
            </a:pPr>
            <a:endParaRPr lang="en-AU" sz="1200" noProof="0" dirty="0">
              <a:latin typeface="Comic Sans MS" panose="030F0702030302020204" pitchFamily="66" charset="0"/>
            </a:endParaRPr>
          </a:p>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The peace of the Lord be always with you.</a:t>
            </a:r>
          </a:p>
          <a:p>
            <a:pPr algn="ctr">
              <a:lnSpc>
                <a:spcPct val="150000"/>
              </a:lnSpc>
            </a:pPr>
            <a:r>
              <a:rPr lang="en-AU" sz="2800" b="1" noProof="0" dirty="0">
                <a:solidFill>
                  <a:srgbClr val="00B050"/>
                </a:solidFill>
                <a:latin typeface="Comic Sans MS"/>
              </a:rPr>
              <a:t>All: </a:t>
            </a:r>
            <a:r>
              <a:rPr lang="en-AU" sz="2800" b="1" noProof="0" dirty="0">
                <a:latin typeface="Comic Sans MS"/>
              </a:rPr>
              <a:t>And also with you.</a:t>
            </a:r>
            <a:endParaRPr lang="en-AU" sz="2800" noProof="0" dirty="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dirty="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dirty="0">
                <a:solidFill>
                  <a:srgbClr val="00B050"/>
                </a:solidFill>
                <a:latin typeface="Comic Sans MS"/>
                <a:cs typeface="Arial"/>
              </a:rPr>
              <a:t>The Leader and Cantor unmute</a:t>
            </a:r>
            <a:endParaRPr lang="en-AU" sz="1400" noProof="0" dirty="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dirty="0">
                <a:solidFill>
                  <a:srgbClr val="00B050"/>
                </a:solidFill>
                <a:latin typeface="Comic Sans MS"/>
                <a:cs typeface="Arial"/>
              </a:rPr>
              <a:t>Leader: </a:t>
            </a:r>
            <a:r>
              <a:rPr lang="en-AU" sz="2400" noProof="0" dirty="0">
                <a:latin typeface="Comic Sans MS"/>
                <a:cs typeface="Arial"/>
              </a:rPr>
              <a:t>A sign of peace may be exchanged </a:t>
            </a:r>
          </a:p>
          <a:p>
            <a:pPr algn="ctr"/>
            <a:endParaRPr lang="en-AU" sz="2400" noProof="0" dirty="0">
              <a:solidFill>
                <a:srgbClr val="FFB83A"/>
              </a:solidFill>
              <a:latin typeface="Comic Sans MS"/>
              <a:cs typeface="Arial"/>
            </a:endParaRPr>
          </a:p>
          <a:p>
            <a:r>
              <a:rPr lang="en-AU" sz="2400" noProof="0" dirty="0">
                <a:latin typeface="Comic Sans MS"/>
                <a:cs typeface="Arial"/>
              </a:rPr>
              <a:t>You may like to type 'Peace' into the chat, use the 'raise hand’ or other reaction buttons, or just simply wave via the screen with your video turned on</a:t>
            </a:r>
          </a:p>
          <a:p>
            <a:pPr algn="ctr"/>
            <a:endParaRPr lang="en-AU" sz="2400" noProof="0" dirty="0">
              <a:latin typeface="Comic Sans MS"/>
              <a:cs typeface="Arial"/>
            </a:endParaRPr>
          </a:p>
          <a:p>
            <a:r>
              <a:rPr lang="en-AU" sz="2400" noProof="0" dirty="0">
                <a:latin typeface="Comic Sans MS"/>
                <a:cs typeface="Arial"/>
              </a:rPr>
              <a:t>(Broadcaster exits shared screen for a few moments for the exchange of peace)</a:t>
            </a:r>
            <a:endParaRPr lang="en-AU" sz="2400" noProof="0" dirty="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Thanksgiving before Intercessions</a:t>
            </a:r>
            <a:r>
              <a:rPr lang="en-AU" sz="2400" b="1" noProof="0" dirty="0">
                <a:solidFill>
                  <a:srgbClr val="00B050"/>
                </a:solidFill>
                <a:latin typeface="Comic Sans MS"/>
              </a:rPr>
              <a:t> </a:t>
            </a:r>
            <a:endParaRPr lang="en-AU" sz="2400" b="1" noProof="0" dirty="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noProof="0" dirty="0">
                <a:latin typeface="Comic Sans MS"/>
              </a:rPr>
              <a:t>As we enter prayer, I invite the second reader to unmute to lead our intercessions following the prayer of thanksgiving on the next slide. Please feel free to change your body position as you need.</a:t>
            </a:r>
            <a:endParaRPr lang="en-AU" sz="2800" noProof="0" dirty="0">
              <a:cs typeface="Times New Roman"/>
            </a:endParaRPr>
          </a:p>
        </p:txBody>
      </p:sp>
      <p:pic>
        <p:nvPicPr>
          <p:cNvPr id="5" name="Picture 4" descr="Digital fantasy painting portrays a kneeling woman in a golden dress with hands clasped in prayer or meditation. Swirling blue, purple, pink, and gold cosmic rings surround her, creating a serene, spiritual atmosphere with no labels or text.&#10;">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1369531" y="510091"/>
            <a:ext cx="9452937" cy="583781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US" sz="2800" b="0" i="0" noProof="0" dirty="0">
                <a:effectLst/>
                <a:latin typeface="Comic Sans MS" panose="030F0702030302020204" pitchFamily="66" charset="0"/>
              </a:rPr>
              <a:t>Blessed are you forever, God.</a:t>
            </a:r>
          </a:p>
          <a:p>
            <a:pPr>
              <a:lnSpc>
                <a:spcPct val="150000"/>
              </a:lnSpc>
            </a:pPr>
            <a:r>
              <a:rPr lang="en-US" sz="2800" b="0" i="0" noProof="0" dirty="0">
                <a:effectLst/>
                <a:latin typeface="Comic Sans MS" panose="030F0702030302020204" pitchFamily="66" charset="0"/>
              </a:rPr>
              <a:t>You are with us every step of the way:</a:t>
            </a:r>
          </a:p>
          <a:p>
            <a:pPr>
              <a:lnSpc>
                <a:spcPct val="150000"/>
              </a:lnSpc>
            </a:pPr>
            <a:r>
              <a:rPr lang="en-US" sz="2800" b="0" i="0" noProof="0" dirty="0">
                <a:effectLst/>
                <a:latin typeface="Comic Sans MS" panose="030F0702030302020204" pitchFamily="66" charset="0"/>
              </a:rPr>
              <a:t>raising us up, cheering us on, guiding us,</a:t>
            </a:r>
          </a:p>
          <a:p>
            <a:pPr>
              <a:lnSpc>
                <a:spcPct val="150000"/>
              </a:lnSpc>
            </a:pPr>
            <a:r>
              <a:rPr lang="en-US" sz="2800" b="0" i="0" noProof="0" dirty="0">
                <a:effectLst/>
                <a:latin typeface="Comic Sans MS" panose="030F0702030302020204" pitchFamily="66" charset="0"/>
              </a:rPr>
              <a:t>shaping us, teaching us and drawing us closer to you.</a:t>
            </a:r>
          </a:p>
          <a:p>
            <a:pPr>
              <a:lnSpc>
                <a:spcPct val="150000"/>
              </a:lnSpc>
            </a:pPr>
            <a:r>
              <a:rPr lang="en-US" sz="2800" b="0" i="0" noProof="0" dirty="0">
                <a:effectLst/>
                <a:latin typeface="Comic Sans MS" panose="030F0702030302020204" pitchFamily="66" charset="0"/>
              </a:rPr>
              <a:t>With the dawn chorus of the waking birds</a:t>
            </a:r>
          </a:p>
          <a:p>
            <a:pPr>
              <a:lnSpc>
                <a:spcPct val="150000"/>
              </a:lnSpc>
            </a:pPr>
            <a:r>
              <a:rPr lang="en-US" sz="2800" b="0" i="0" noProof="0" dirty="0">
                <a:effectLst/>
                <a:latin typeface="Comic Sans MS" panose="030F0702030302020204" pitchFamily="66" charset="0"/>
              </a:rPr>
              <a:t>and the sparkling of the evening stars,</a:t>
            </a:r>
          </a:p>
          <a:p>
            <a:pPr>
              <a:lnSpc>
                <a:spcPct val="150000"/>
              </a:lnSpc>
            </a:pPr>
            <a:r>
              <a:rPr lang="en-US" sz="2800" b="0" i="0" noProof="0" dirty="0">
                <a:effectLst/>
                <a:latin typeface="Comic Sans MS" panose="030F0702030302020204" pitchFamily="66" charset="0"/>
              </a:rPr>
              <a:t>we will always praise and worship you.</a:t>
            </a:r>
          </a:p>
          <a:p>
            <a:pPr>
              <a:lnSpc>
                <a:spcPct val="150000"/>
              </a:lnSpc>
            </a:pPr>
            <a:r>
              <a:rPr lang="en-US" sz="2800" b="0" i="0" noProof="0" dirty="0">
                <a:effectLst/>
                <a:latin typeface="Comic Sans MS" panose="030F0702030302020204" pitchFamily="66" charset="0"/>
              </a:rPr>
              <a:t>Ready to follow wherever you lead.</a:t>
            </a:r>
          </a:p>
          <a:p>
            <a:pPr>
              <a:lnSpc>
                <a:spcPct val="150000"/>
              </a:lnSpc>
            </a:pPr>
            <a:r>
              <a:rPr lang="en-US" sz="2800" b="0" i="0" noProof="0" dirty="0">
                <a:effectLst/>
                <a:latin typeface="Comic Sans MS" panose="030F0702030302020204" pitchFamily="66" charset="0"/>
              </a:rPr>
              <a:t>In Jesus’ name. </a:t>
            </a:r>
            <a:r>
              <a:rPr lang="en-AU" sz="2800" b="1" i="0" noProof="0" dirty="0">
                <a:effectLst/>
                <a:latin typeface="Comic Sans MS" panose="030F0702030302020204" pitchFamily="66" charset="0"/>
              </a:rPr>
              <a:t>Amen.</a:t>
            </a:r>
            <a:endParaRPr lang="en-AU" sz="2800" b="1" noProof="0" dirty="0">
              <a:latin typeface="Comic Sans MS"/>
              <a:cs typeface="Times New Roman"/>
            </a:endParaRPr>
          </a:p>
        </p:txBody>
      </p:sp>
    </p:spTree>
    <p:extLst>
      <p:ext uri="{BB962C8B-B14F-4D97-AF65-F5344CB8AC3E}">
        <p14:creationId xmlns:p14="http://schemas.microsoft.com/office/powerpoint/2010/main" val="1921818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dirty="0">
              <a:latin typeface="Comic Sans MS"/>
            </a:endParaRPr>
          </a:p>
          <a:p>
            <a:pPr>
              <a:lnSpc>
                <a:spcPct val="150000"/>
              </a:lnSpc>
            </a:pPr>
            <a:r>
              <a:rPr lang="en-AU" sz="2800" b="1" noProof="0" dirty="0">
                <a:solidFill>
                  <a:srgbClr val="00B050"/>
                </a:solidFill>
                <a:latin typeface="Comic Sans MS"/>
              </a:rPr>
              <a:t>PAUSE…</a:t>
            </a:r>
          </a:p>
          <a:p>
            <a:pPr>
              <a:lnSpc>
                <a:spcPct val="150000"/>
              </a:lnSpc>
            </a:pPr>
            <a:endParaRPr lang="en-AU" sz="2800" b="1" noProof="0" dirty="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entrust to you the community of Holy Hermits Online and our ministry partners:</a:t>
            </a:r>
          </a:p>
          <a:p>
            <a:pPr>
              <a:lnSpc>
                <a:spcPct val="150000"/>
              </a:lnSpc>
            </a:pPr>
            <a:endParaRPr lang="en-AU" sz="2800" noProof="0" dirty="0">
              <a:latin typeface="Comic Sans MS"/>
            </a:endParaRPr>
          </a:p>
          <a:p>
            <a:pPr marL="0" algn="l" rtl="0" eaLnBrk="1" fontAlgn="base" latinLnBrk="0" hangingPunct="1">
              <a:lnSpc>
                <a:spcPct val="150000"/>
              </a:lnSpc>
              <a:buNone/>
            </a:pPr>
            <a:endParaRPr lang="en-AU" sz="2800" b="0" i="0" u="none" strike="noStrike" noProof="0" dirty="0">
              <a:effectLst/>
              <a:latin typeface="Arial" panose="020B0604020202020204" pitchFamily="34" charset="0"/>
            </a:endParaRPr>
          </a:p>
          <a:p>
            <a:pPr>
              <a:lnSpc>
                <a:spcPct val="150000"/>
              </a:lnSpc>
            </a:pPr>
            <a:endParaRPr lang="en-AU" sz="2800" noProof="0" dirty="0">
              <a:latin typeface="Comic Sans MS"/>
            </a:endParaRPr>
          </a:p>
          <a:p>
            <a:pPr>
              <a:lnSpc>
                <a:spcPct val="150000"/>
              </a:lnSpc>
            </a:pPr>
            <a:endParaRPr lang="en-AU" sz="2800" noProof="0" dirty="0">
              <a:latin typeface="Comic Sans MS"/>
              <a:cs typeface="Calibri"/>
            </a:endParaRPr>
          </a:p>
          <a:p>
            <a:pPr>
              <a:lnSpc>
                <a:spcPct val="150000"/>
              </a:lnSpc>
            </a:pPr>
            <a:r>
              <a:rPr lang="en-AU" sz="2800" noProof="0" dirty="0">
                <a:latin typeface="Comic Sans MS"/>
                <a:cs typeface="Calibri"/>
              </a:rPr>
              <a:t>Prosper the work of our hands and show us the way to your new creation.</a:t>
            </a:r>
          </a:p>
          <a:p>
            <a:pPr>
              <a:lnSpc>
                <a:spcPct val="150000"/>
              </a:lnSpc>
            </a:pPr>
            <a:r>
              <a:rPr lang="en-AU" sz="2800" noProof="0" dirty="0">
                <a:latin typeface="Comic Sans MS"/>
              </a:rPr>
              <a:t>Creator God, </a:t>
            </a:r>
            <a:r>
              <a:rPr lang="en-AU" sz="2800" b="1" noProof="0" dirty="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2924460492"/>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dirty="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Tithe.ly</a:t>
                      </a:r>
                      <a:endParaRPr lang="en-AU" sz="2800" b="0" i="0" noProof="0" dirty="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dirty="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dirty="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dirty="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39</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Loving Creator</a:t>
            </a:r>
            <a:r>
              <a:rPr lang="en-AU" sz="2800" u="none" strike="noStrike" noProof="0" dirty="0">
                <a:effectLst/>
                <a:latin typeface="Comic Sans MS"/>
              </a:rPr>
              <a:t>, we </a:t>
            </a:r>
            <a:r>
              <a:rPr lang="en-AU" sz="2800" noProof="0" dirty="0">
                <a:latin typeface="Comic Sans MS"/>
              </a:rPr>
              <a:t>entrust to you all animals, especially those who are</a:t>
            </a:r>
            <a:r>
              <a:rPr lang="en-AU" sz="2800" noProof="0" dirty="0">
                <a:latin typeface="Comic Sans MS"/>
                <a:cs typeface="Calibri"/>
              </a:rPr>
              <a:t> </a:t>
            </a:r>
            <a:r>
              <a:rPr lang="en-AU" sz="2800" noProof="0" dirty="0">
                <a:latin typeface="Comic Sans MS"/>
              </a:rPr>
              <a:t>sick, anxious, ageing, lost, at risk, lonely, sad, hungry, in pain, homeless, abused, living in fear, encountering violence of any kind,</a:t>
            </a:r>
            <a:r>
              <a:rPr lang="en-AU" sz="2800" noProof="0" dirty="0">
                <a:latin typeface="Comic Sans MS"/>
                <a:cs typeface="Calibri"/>
              </a:rPr>
              <a:t> </a:t>
            </a:r>
            <a:r>
              <a:rPr lang="en-AU" sz="2800" noProof="0" dirty="0">
                <a:latin typeface="Comic Sans MS"/>
              </a:rPr>
              <a:t>in need of comfort, rehabilitation or transformation.</a:t>
            </a:r>
            <a:endParaRPr lang="en-AU" sz="2800" noProof="0" dirty="0">
              <a:latin typeface="Comic Sans MS"/>
              <a:cs typeface="Calibri"/>
            </a:endParaRPr>
          </a:p>
          <a:p>
            <a:pPr>
              <a:lnSpc>
                <a:spcPct val="150000"/>
              </a:lnSpc>
            </a:pPr>
            <a:endParaRPr lang="en-AU" sz="2800" noProof="0" dirty="0">
              <a:latin typeface="Comic Sans MS"/>
            </a:endParaRPr>
          </a:p>
        </p:txBody>
      </p:sp>
      <p:pic>
        <p:nvPicPr>
          <p:cNvPr id="7" name="Picture 6" descr="Digital painting portrays haloed Franciscan monk in brown robe and blue sash, surrounded by birds and woodland animals within lush forest landscape. Warm sunrise colors, distant mountains, flowering meadow, and diverse creatures emphasize harmony between saint and nature.">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dirty="0">
                <a:solidFill>
                  <a:srgbClr val="00B050"/>
                </a:solidFill>
                <a:latin typeface="Comic Sans MS"/>
              </a:rPr>
              <a:t>Leader and Cantor unmute</a:t>
            </a:r>
            <a:endParaRPr lang="en-AU" noProof="0" dirty="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730226"/>
            <a:ext cx="7754470" cy="4423832"/>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endParaRPr lang="en-AU" sz="2800" b="1" noProof="0" dirty="0">
              <a:solidFill>
                <a:srgbClr val="E3960B"/>
              </a:solidFill>
              <a:latin typeface="Comic Sans MS"/>
              <a:cs typeface="Times New Roman"/>
            </a:endParaRPr>
          </a:p>
          <a:p>
            <a:pPr>
              <a:lnSpc>
                <a:spcPct val="150000"/>
              </a:lnSpc>
              <a:buNone/>
            </a:pPr>
            <a:r>
              <a:rPr lang="en-AU" sz="2800" noProof="0" dirty="0">
                <a:latin typeface="Comic Sans MS"/>
              </a:rPr>
              <a:t>The grace of the Lord Jesus Christ, </a:t>
            </a:r>
            <a:br>
              <a:rPr lang="en-AU" sz="2800" noProof="0" dirty="0">
                <a:latin typeface="Comic Sans MS"/>
              </a:rPr>
            </a:br>
            <a:r>
              <a:rPr lang="en-AU" sz="2800" noProof="0" dirty="0">
                <a:latin typeface="Comic Sans MS"/>
              </a:rPr>
              <a:t>and the love of God,  </a:t>
            </a:r>
            <a:br>
              <a:rPr lang="en-AU" sz="2800" noProof="0" dirty="0">
                <a:latin typeface="Comic Sans MS"/>
              </a:rPr>
            </a:br>
            <a:r>
              <a:rPr lang="en-AU" sz="2800" noProof="0" dirty="0">
                <a:latin typeface="Comic Sans MS"/>
              </a:rPr>
              <a:t>and the fellowship of the Holy Spirit,  </a:t>
            </a:r>
            <a:br>
              <a:rPr lang="en-AU" sz="2800" noProof="0" dirty="0">
                <a:latin typeface="Comic Sans MS"/>
              </a:rPr>
            </a:br>
            <a:r>
              <a:rPr lang="en-AU" sz="2800" noProof="0" dirty="0">
                <a:latin typeface="Comic Sans MS"/>
              </a:rPr>
              <a:t>be with you all. </a:t>
            </a:r>
            <a:br>
              <a:rPr lang="en-AU" sz="2800" noProof="0" dirty="0">
                <a:latin typeface="Comic Sans MS"/>
              </a:rPr>
            </a:br>
            <a:r>
              <a:rPr lang="en-AU" sz="1100" noProof="0" dirty="0">
                <a:latin typeface="Comic Sans MS"/>
              </a:rPr>
              <a:t> </a:t>
            </a:r>
            <a:endParaRPr lang="en-AU" sz="1100" b="1" noProof="0" dirty="0">
              <a:solidFill>
                <a:srgbClr val="E3960B"/>
              </a:solidFill>
              <a:latin typeface="Comic Sans MS"/>
              <a:cs typeface="Times New Roman"/>
            </a:endParaRPr>
          </a:p>
          <a:p>
            <a:pPr>
              <a:lnSpc>
                <a:spcPct val="150000"/>
              </a:lnSpc>
              <a:buNone/>
            </a:pPr>
            <a:r>
              <a:rPr lang="en-AU" sz="2800" b="1" noProof="0" dirty="0">
                <a:solidFill>
                  <a:srgbClr val="00B050"/>
                </a:solidFill>
                <a:latin typeface="Comic Sans MS"/>
                <a:cs typeface="Times New Roman"/>
              </a:rPr>
              <a:t>All: </a:t>
            </a:r>
            <a:r>
              <a:rPr lang="en-AU" sz="2800" b="1" noProof="0" dirty="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4</a:t>
            </a:fld>
            <a:endParaRPr lang="en-AU" noProof="0" dirty="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dirty="0">
                <a:solidFill>
                  <a:srgbClr val="00B050"/>
                </a:solidFill>
                <a:latin typeface="Comic Sans MS"/>
              </a:rPr>
              <a:t>The Greeting</a:t>
            </a:r>
            <a:endParaRPr lang="en-AU" sz="3200" b="1" noProof="0" dirty="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40</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invite your loving compassion for:</a:t>
            </a:r>
            <a:br>
              <a:rPr lang="en-AU" sz="2800" noProof="0" dirty="0">
                <a:latin typeface="Comic Sans MS"/>
              </a:rPr>
            </a:b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r>
              <a:rPr lang="en-AU" sz="2800" noProof="0" dirty="0">
                <a:latin typeface="Comic Sans MS"/>
              </a:rPr>
              <a:t>We name in our hearts, out loud or in the chat, </a:t>
            </a:r>
            <a:endParaRPr lang="en-AU" sz="2800" b="1" noProof="0" dirty="0">
              <a:solidFill>
                <a:srgbClr val="00B050"/>
              </a:solidFill>
              <a:latin typeface="Comic Sans MS"/>
              <a:cs typeface="Times New Roman"/>
            </a:endParaRPr>
          </a:p>
          <a:p>
            <a:pPr>
              <a:lnSpc>
                <a:spcPct val="150000"/>
              </a:lnSpc>
            </a:pPr>
            <a:r>
              <a:rPr lang="en-AU" sz="2800" noProof="0" dirty="0">
                <a:latin typeface="Comic Sans MS"/>
              </a:rPr>
              <a:t>the animals we bring to the Lord in prayer.</a:t>
            </a:r>
            <a:r>
              <a:rPr lang="en-AU" sz="2800" noProof="0" dirty="0">
                <a:solidFill>
                  <a:srgbClr val="000000"/>
                </a:solidFill>
                <a:latin typeface="Comic Sans MS"/>
              </a:rPr>
              <a:t> </a:t>
            </a:r>
            <a:r>
              <a:rPr lang="en-AU" sz="2800" noProof="0" dirty="0">
                <a:solidFill>
                  <a:srgbClr val="00B050"/>
                </a:solidFill>
                <a:latin typeface="Comic Sans MS"/>
              </a:rPr>
              <a:t> </a:t>
            </a:r>
            <a:r>
              <a:rPr lang="en-AU" sz="2800" b="1" noProof="0" dirty="0">
                <a:solidFill>
                  <a:srgbClr val="00B050"/>
                </a:solidFill>
                <a:latin typeface="Comic Sans MS"/>
              </a:rPr>
              <a:t>PAUSE…</a:t>
            </a:r>
            <a:endParaRPr lang="en-AU" sz="2800" b="1" noProof="0" dirty="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dirty="0">
                <a:latin typeface="Comic Sans MS"/>
                <a:ea typeface="Segoe UI"/>
                <a:cs typeface="Segoe UI"/>
              </a:rPr>
              <a:t>Jasmine,   </a:t>
            </a:r>
            <a:r>
              <a:rPr lang="en-AU" sz="2800" noProof="0" dirty="0">
                <a:latin typeface="Comic Sans MS"/>
                <a:ea typeface="Segoe UI"/>
                <a:cs typeface="Segoe UI"/>
              </a:rPr>
              <a:t>​</a:t>
            </a:r>
          </a:p>
          <a:p>
            <a:pPr rtl="0"/>
            <a:r>
              <a:rPr lang="en-AU" sz="2800" baseline="0" noProof="0" dirty="0">
                <a:latin typeface="Comic Sans MS"/>
                <a:ea typeface="Segoe UI"/>
                <a:cs typeface="Segoe UI"/>
              </a:rPr>
              <a:t>Leese(y),   </a:t>
            </a:r>
            <a:r>
              <a:rPr lang="en-AU" sz="2800" noProof="0" dirty="0">
                <a:latin typeface="Comic Sans MS"/>
                <a:ea typeface="Segoe UI"/>
                <a:cs typeface="Segoe UI"/>
              </a:rPr>
              <a:t>​</a:t>
            </a:r>
          </a:p>
          <a:p>
            <a:pPr rtl="0"/>
            <a:r>
              <a:rPr lang="en-AU" sz="2800" baseline="0" noProof="0" dirty="0">
                <a:latin typeface="Comic Sans MS"/>
                <a:ea typeface="Segoe UI"/>
                <a:cs typeface="Segoe UI"/>
              </a:rPr>
              <a:t>Sid, Toots </a:t>
            </a:r>
            <a:r>
              <a:rPr lang="en-AU" sz="2800" noProof="0" dirty="0">
                <a:latin typeface="Comic Sans MS"/>
                <a:ea typeface="Segoe UI"/>
                <a:cs typeface="Segoe UI"/>
              </a:rPr>
              <a:t>&amp;</a:t>
            </a:r>
            <a:r>
              <a:rPr lang="en-AU" sz="2800" baseline="0" noProof="0" dirty="0">
                <a:latin typeface="Comic Sans MS"/>
                <a:ea typeface="Segoe UI"/>
                <a:cs typeface="Segoe UI"/>
              </a:rPr>
              <a:t> Lulu</a:t>
            </a:r>
            <a:r>
              <a:rPr lang="en-AU" sz="2800" noProof="0" dirty="0">
                <a:latin typeface="Comic Sans MS"/>
                <a:ea typeface="Segoe UI"/>
                <a:cs typeface="Segoe UI"/>
              </a:rPr>
              <a:t>​</a:t>
            </a:r>
          </a:p>
          <a:p>
            <a:pPr rtl="0"/>
            <a:r>
              <a:rPr lang="en-AU" sz="2800" baseline="0" noProof="0" dirty="0">
                <a:latin typeface="Comic Sans MS"/>
                <a:ea typeface="Segoe UI"/>
                <a:cs typeface="Segoe UI"/>
              </a:rPr>
              <a:t>Polly and Suki</a:t>
            </a:r>
            <a:r>
              <a:rPr lang="en-AU" sz="2800" noProof="0" dirty="0">
                <a:latin typeface="Comic Sans MS"/>
                <a:ea typeface="Segoe UI"/>
                <a:cs typeface="Segoe UI"/>
              </a:rPr>
              <a:t>​</a:t>
            </a:r>
          </a:p>
          <a:p>
            <a:pPr rtl="0"/>
            <a:r>
              <a:rPr lang="en-AU" sz="2800" baseline="0" noProof="0" dirty="0">
                <a:latin typeface="Comic Sans MS"/>
                <a:ea typeface="Segoe UI"/>
                <a:cs typeface="Segoe UI"/>
              </a:rPr>
              <a:t>Fred, George </a:t>
            </a:r>
            <a:r>
              <a:rPr lang="en-AU" sz="2800" noProof="0" dirty="0">
                <a:latin typeface="Comic Sans MS"/>
                <a:ea typeface="Segoe UI"/>
                <a:cs typeface="Segoe UI"/>
              </a:rPr>
              <a:t>&amp;</a:t>
            </a:r>
            <a:r>
              <a:rPr lang="en-AU" sz="2800" baseline="0" noProof="0" dirty="0">
                <a:latin typeface="Comic Sans MS"/>
                <a:ea typeface="Segoe UI"/>
                <a:cs typeface="Segoe UI"/>
              </a:rPr>
              <a:t> Percy</a:t>
            </a:r>
            <a:r>
              <a:rPr lang="en-AU" sz="2800" noProof="0" dirty="0">
                <a:latin typeface="Comic Sans MS"/>
                <a:ea typeface="Segoe UI"/>
                <a:cs typeface="Segoe UI"/>
              </a:rPr>
              <a:t>​</a:t>
            </a:r>
          </a:p>
          <a:p>
            <a:pPr rtl="0"/>
            <a:r>
              <a:rPr lang="en-AU" sz="2800" baseline="0" noProof="0" dirty="0" err="1">
                <a:latin typeface="Comic Sans MS"/>
                <a:ea typeface="Segoe UI"/>
                <a:cs typeface="Segoe UI"/>
              </a:rPr>
              <a:t>Koshka</a:t>
            </a:r>
            <a:r>
              <a:rPr lang="en-AU" sz="2800" baseline="0" noProof="0" dirty="0">
                <a:latin typeface="Comic Sans MS"/>
                <a:ea typeface="Segoe UI"/>
                <a:cs typeface="Segoe UI"/>
              </a:rPr>
              <a:t> </a:t>
            </a:r>
            <a:r>
              <a:rPr lang="en-AU" sz="2800" noProof="0" dirty="0">
                <a:latin typeface="Comic Sans MS"/>
                <a:ea typeface="Segoe UI"/>
                <a:cs typeface="Segoe UI"/>
              </a:rPr>
              <a:t>​</a:t>
            </a:r>
          </a:p>
          <a:p>
            <a:r>
              <a:rPr lang="en-AU" sz="2800" noProof="0" dirty="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460486"/>
            <a:ext cx="3706291"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dirty="0">
                <a:latin typeface="Comic Sans MS"/>
                <a:ea typeface="Segoe UI"/>
                <a:cs typeface="Segoe UI"/>
              </a:rPr>
              <a:t>Lambert ​​</a:t>
            </a:r>
          </a:p>
          <a:p>
            <a:pPr rtl="0"/>
            <a:r>
              <a:rPr lang="en-AU" sz="2800" noProof="0" dirty="0">
                <a:latin typeface="Comic Sans MS"/>
                <a:ea typeface="Segoe UI"/>
                <a:cs typeface="Segoe UI"/>
              </a:rPr>
              <a:t>Kala, Nigel &amp; Little One ​​</a:t>
            </a:r>
          </a:p>
          <a:p>
            <a:pPr rtl="0"/>
            <a:r>
              <a:rPr lang="en-AU" sz="2800" noProof="0" dirty="0">
                <a:latin typeface="Comic Sans MS"/>
                <a:ea typeface="Segoe UI"/>
                <a:cs typeface="Segoe UI"/>
              </a:rPr>
              <a:t>Toby​​</a:t>
            </a:r>
          </a:p>
          <a:p>
            <a:pPr rtl="0"/>
            <a:r>
              <a:rPr lang="en-AU" sz="2800" noProof="0" dirty="0">
                <a:latin typeface="Comic Sans MS"/>
                <a:ea typeface="Segoe UI"/>
                <a:cs typeface="Segoe UI"/>
              </a:rPr>
              <a:t>Taco​​</a:t>
            </a:r>
          </a:p>
          <a:p>
            <a:pPr rtl="0"/>
            <a:r>
              <a:rPr lang="en-AU" sz="2800" noProof="0" dirty="0">
                <a:latin typeface="Comic Sans MS"/>
                <a:ea typeface="Segoe UI"/>
                <a:cs typeface="Segoe UI"/>
              </a:rPr>
              <a:t>Paddy ​​</a:t>
            </a:r>
          </a:p>
          <a:p>
            <a:pPr rtl="0"/>
            <a:r>
              <a:rPr lang="en-AU" sz="2800" noProof="0" dirty="0">
                <a:latin typeface="Comic Sans MS"/>
                <a:ea typeface="Segoe UI"/>
                <a:cs typeface="Segoe UI"/>
              </a:rPr>
              <a:t>Rosie​</a:t>
            </a:r>
          </a:p>
        </p:txBody>
      </p:sp>
      <p:pic>
        <p:nvPicPr>
          <p:cNvPr id="8" name="Picture 7" descr="Watercolor illustration depicts a whimsical woodland scene filled with deer, foxes, bears, rabbits, raccoons, birds, and other young animals among flowers and foliage. Soft pastel colors, varied animal poses, and layered greenery create a playful nature-themed pattern suitable for children’s décor or storybook artwork.&#10;">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41</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Eternal Trinity of Love</a:t>
            </a:r>
            <a:r>
              <a:rPr lang="en-AU" sz="2800" u="none" strike="noStrike" noProof="0" dirty="0">
                <a:effectLst/>
                <a:latin typeface="Comic Sans MS"/>
              </a:rPr>
              <a:t>, we </a:t>
            </a:r>
            <a:r>
              <a:rPr lang="en-AU" sz="2800" noProof="0" dirty="0">
                <a:latin typeface="Comic Sans MS"/>
              </a:rPr>
              <a:t>uphold to you the people we </a:t>
            </a:r>
            <a:r>
              <a:rPr lang="en-AU" sz="2800" u="none" strike="noStrike" noProof="0" dirty="0">
                <a:effectLst/>
                <a:latin typeface="Comic Sans MS"/>
              </a:rPr>
              <a:t>love and carry cares</a:t>
            </a:r>
            <a:r>
              <a:rPr lang="en-AU" sz="2800" noProof="0" dirty="0">
                <a:latin typeface="Comic Sans MS"/>
              </a:rPr>
              <a:t> for:</a:t>
            </a:r>
            <a:endParaRPr lang="en-AU" sz="2800" noProof="0" dirty="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930422717"/>
              </p:ext>
            </p:extLst>
          </p:nvPr>
        </p:nvGraphicFramePr>
        <p:xfrm>
          <a:off x="156000" y="1570991"/>
          <a:ext cx="11880000" cy="478536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Kerry, Les &amp; Jake</a:t>
                      </a:r>
                    </a:p>
                    <a:p>
                      <a:pPr algn="l" rtl="0" fontAlgn="base">
                        <a:lnSpc>
                          <a:spcPct val="100000"/>
                        </a:lnSpc>
                        <a:spcBef>
                          <a:spcPts val="0"/>
                        </a:spcBef>
                        <a:spcAft>
                          <a:spcPts val="0"/>
                        </a:spcAft>
                      </a:pPr>
                      <a:r>
                        <a:rPr lang="en-AU" sz="2800" b="0" i="0" noProof="0" dirty="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noProof="0" dirty="0" err="1">
                          <a:solidFill>
                            <a:srgbClr val="000000"/>
                          </a:solidFill>
                          <a:effectLst/>
                          <a:latin typeface="Comic Sans MS"/>
                        </a:rPr>
                        <a:t>Rev'd</a:t>
                      </a:r>
                      <a:r>
                        <a:rPr lang="en-AU" sz="2800" b="0" i="0" noProof="0" dirty="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Matthew &amp; Nicholas</a:t>
                      </a:r>
                      <a:endParaRPr lang="en-AU" sz="2800" b="0" i="0"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Dr Julie ​​</a:t>
                      </a:r>
                    </a:p>
                    <a:p>
                      <a:pPr algn="l" rtl="0" fontAlgn="base">
                        <a:lnSpc>
                          <a:spcPct val="100000"/>
                        </a:lnSpc>
                        <a:spcBef>
                          <a:spcPts val="0"/>
                        </a:spcBef>
                        <a:spcAft>
                          <a:spcPts val="0"/>
                        </a:spcAft>
                      </a:pPr>
                      <a:r>
                        <a:rPr lang="en-AU" sz="2800" b="0" i="0" noProof="0" dirty="0">
                          <a:solidFill>
                            <a:srgbClr val="000000"/>
                          </a:solidFill>
                          <a:effectLst/>
                          <a:latin typeface="Comic Sans MS"/>
                        </a:rPr>
                        <a:t>Ruth​​</a:t>
                      </a:r>
                    </a:p>
                    <a:p>
                      <a:pPr algn="l" rtl="0" fontAlgn="base">
                        <a:lnSpc>
                          <a:spcPct val="100000"/>
                        </a:lnSpc>
                        <a:spcBef>
                          <a:spcPts val="0"/>
                        </a:spcBef>
                        <a:spcAft>
                          <a:spcPts val="0"/>
                        </a:spcAft>
                      </a:pPr>
                      <a:r>
                        <a:rPr lang="en-AU" sz="2800" b="0" i="0" noProof="0" dirty="0">
                          <a:solidFill>
                            <a:srgbClr val="000000"/>
                          </a:solidFill>
                          <a:effectLst/>
                          <a:latin typeface="Comic Sans MS"/>
                        </a:rPr>
                        <a:t>Phil​</a:t>
                      </a:r>
                    </a:p>
                    <a:p>
                      <a:pPr algn="l" rtl="0" fontAlgn="base">
                        <a:lnSpc>
                          <a:spcPct val="100000"/>
                        </a:lnSpc>
                        <a:spcBef>
                          <a:spcPts val="0"/>
                        </a:spcBef>
                        <a:spcAft>
                          <a:spcPts val="0"/>
                        </a:spcAft>
                      </a:pPr>
                      <a:r>
                        <a:rPr lang="en-AU" sz="2800" b="0" i="0" noProof="0" dirty="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u="none" strike="noStrike" noProof="0" dirty="0">
                          <a:solidFill>
                            <a:srgbClr val="000000"/>
                          </a:solidFill>
                          <a:effectLst/>
                          <a:latin typeface="Comic Sans MS"/>
                        </a:rPr>
                        <a:t>Gayanne</a:t>
                      </a:r>
                      <a:endParaRPr lang="en-AU" sz="2800" b="0" i="0"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​​  </a:t>
                      </a:r>
                    </a:p>
                    <a:p>
                      <a:pPr lvl="0" algn="l">
                        <a:lnSpc>
                          <a:spcPct val="100000"/>
                        </a:lnSpc>
                        <a:spcBef>
                          <a:spcPts val="0"/>
                        </a:spcBef>
                        <a:spcAft>
                          <a:spcPts val="0"/>
                        </a:spcAft>
                        <a:buNone/>
                      </a:pPr>
                      <a:endParaRPr lang="en-AU" sz="2800" b="0" i="0" u="none" strike="noStrike"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Alan &amp; Gaylene</a:t>
                      </a:r>
                      <a:r>
                        <a:rPr lang="en-AU" sz="2800" b="0" i="0" noProof="0" dirty="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Barry &amp; Gwen</a:t>
                      </a:r>
                      <a:endParaRPr lang="en-AU" sz="2800" b="0" i="0" noProof="0" dirty="0">
                        <a:solidFill>
                          <a:srgbClr val="000000"/>
                        </a:solidFill>
                        <a:effectLst/>
                        <a:latin typeface="Comic Sans MS"/>
                      </a:endParaRPr>
                    </a:p>
                    <a:p>
                      <a:pPr algn="l" rtl="0" fontAlgn="base">
                        <a:lnSpc>
                          <a:spcPct val="100000"/>
                        </a:lnSpc>
                        <a:spcBef>
                          <a:spcPts val="0"/>
                        </a:spcBef>
                        <a:spcAft>
                          <a:spcPts val="0"/>
                        </a:spcAft>
                      </a:pPr>
                      <a:r>
                        <a:rPr lang="en-AU" sz="2800" b="0" i="0" noProof="0" dirty="0">
                          <a:solidFill>
                            <a:srgbClr val="000000"/>
                          </a:solidFill>
                          <a:effectLst/>
                          <a:latin typeface="Comic Sans MS"/>
                        </a:rPr>
                        <a:t>Bob &amp; Di​</a:t>
                      </a:r>
                    </a:p>
                    <a:p>
                      <a:pPr lvl="0" algn="l">
                        <a:lnSpc>
                          <a:spcPct val="100000"/>
                        </a:lnSpc>
                        <a:spcBef>
                          <a:spcPts val="0"/>
                        </a:spcBef>
                        <a:spcAft>
                          <a:spcPts val="0"/>
                        </a:spcAft>
                        <a:buNone/>
                      </a:pPr>
                      <a:r>
                        <a:rPr lang="en-AU" sz="2800" b="0" i="0" u="none" strike="noStrike" noProof="0" dirty="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Paul &amp; </a:t>
                      </a:r>
                      <a:r>
                        <a:rPr lang="en-AU" sz="2800" b="0" i="0" noProof="0" dirty="0" err="1">
                          <a:solidFill>
                            <a:srgbClr val="000000"/>
                          </a:solidFill>
                          <a:effectLst/>
                          <a:latin typeface="Comic Sans MS"/>
                        </a:rPr>
                        <a:t>Darhon</a:t>
                      </a:r>
                      <a:endParaRPr lang="en-AU" sz="2800" b="0" i="0" noProof="0" dirty="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Judy &amp; Mary</a:t>
                      </a:r>
                      <a:endParaRPr lang="en-AU" sz="2800" b="0" i="0" u="none" strike="noStrike"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42</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endParaRPr lang="en-AU" sz="2800" noProof="0" dirty="0">
              <a:solidFill>
                <a:srgbClr val="00B050"/>
              </a:solidFill>
              <a:latin typeface="Comic Sans MS"/>
            </a:endParaRPr>
          </a:p>
          <a:p>
            <a:pPr>
              <a:lnSpc>
                <a:spcPct val="150000"/>
              </a:lnSpc>
            </a:pPr>
            <a:r>
              <a:rPr lang="en-AU" sz="2800" noProof="0" dirty="0">
                <a:latin typeface="Comic Sans MS"/>
              </a:rPr>
              <a:t>We name in our hearts, out loud or in the chat, those we bring to the Lord in prayer.</a:t>
            </a:r>
          </a:p>
          <a:p>
            <a:pPr>
              <a:lnSpc>
                <a:spcPct val="150000"/>
              </a:lnSpc>
            </a:pPr>
            <a:r>
              <a:rPr lang="en-AU" sz="2800" noProof="0" dirty="0">
                <a:solidFill>
                  <a:srgbClr val="7030A0"/>
                </a:solidFill>
                <a:latin typeface="Comic Sans MS"/>
              </a:rPr>
              <a:t> </a:t>
            </a:r>
          </a:p>
          <a:p>
            <a:pPr>
              <a:lnSpc>
                <a:spcPct val="150000"/>
              </a:lnSpc>
            </a:pPr>
            <a:r>
              <a:rPr lang="en-AU" sz="2800" noProof="0" dirty="0">
                <a:solidFill>
                  <a:srgbClr val="00B050"/>
                </a:solidFill>
                <a:latin typeface="Comic Sans MS"/>
              </a:rPr>
              <a:t> </a:t>
            </a:r>
            <a:r>
              <a:rPr lang="en-AU" sz="2800" b="1" noProof="0" dirty="0">
                <a:solidFill>
                  <a:srgbClr val="00B050"/>
                </a:solidFill>
                <a:latin typeface="Comic Sans MS"/>
              </a:rPr>
              <a:t>PAUSE… </a:t>
            </a:r>
          </a:p>
          <a:p>
            <a:pPr>
              <a:lnSpc>
                <a:spcPct val="150000"/>
              </a:lnSpc>
            </a:pPr>
            <a:endParaRPr lang="en-AU" sz="1600" b="1" noProof="0" dirty="0">
              <a:solidFill>
                <a:srgbClr val="E68422"/>
              </a:solidFill>
              <a:latin typeface="Comic Sans MS"/>
            </a:endParaRPr>
          </a:p>
          <a:p>
            <a:pPr>
              <a:lnSpc>
                <a:spcPct val="150000"/>
              </a:lnSpc>
            </a:pPr>
            <a:r>
              <a:rPr lang="en-AU" sz="2800" u="none" strike="noStrike" noProof="0" dirty="0">
                <a:effectLst/>
                <a:latin typeface="Comic Sans MS"/>
              </a:rPr>
              <a:t>We entrust to you those who have died, those who have died peacefully and those who have died tragically, the old and the young. Receive them into your Kingdom.</a:t>
            </a:r>
            <a:r>
              <a:rPr lang="en-AU" sz="2800" u="none" strike="noStrike" noProof="0" dirty="0">
                <a:solidFill>
                  <a:srgbClr val="E68422"/>
                </a:solidFill>
                <a:effectLst/>
                <a:latin typeface="Comic Sans MS"/>
              </a:rPr>
              <a:t> </a:t>
            </a:r>
            <a:r>
              <a:rPr lang="en-AU" sz="2800" noProof="0" dirty="0">
                <a:latin typeface="Comic Sans MS"/>
              </a:rPr>
              <a:t>Lord in your mercy, Hear our prayers.</a:t>
            </a:r>
            <a:r>
              <a:rPr lang="en-AU" sz="2800" noProof="0" dirty="0">
                <a:latin typeface="Times New Roman"/>
                <a:cs typeface="Times New Roman"/>
              </a:rPr>
              <a:t> </a:t>
            </a:r>
            <a:r>
              <a:rPr lang="en-AU" sz="2800" b="1" noProof="0" dirty="0">
                <a:latin typeface="Comic Sans MS"/>
              </a:rPr>
              <a:t>Amen</a:t>
            </a:r>
            <a:r>
              <a:rPr lang="en-AU" sz="2800" b="1" u="none" strike="noStrike" noProof="0" dirty="0">
                <a:effectLst/>
                <a:latin typeface="Comic Sans MS"/>
              </a:rPr>
              <a:t>.</a:t>
            </a:r>
            <a:endParaRPr lang="en-AU" sz="2800" noProof="0" dirty="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158907"/>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246000" y="716482"/>
            <a:ext cx="1170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dirty="0">
                <a:solidFill>
                  <a:srgbClr val="00B050"/>
                </a:solidFill>
                <a:latin typeface="Comic Sans MS"/>
              </a:rPr>
              <a:t>Leader: </a:t>
            </a:r>
            <a:r>
              <a:rPr lang="en-AU" sz="2800" noProof="0" dirty="0">
                <a:solidFill>
                  <a:srgbClr val="000000"/>
                </a:solidFill>
                <a:latin typeface="Comic Sans MS"/>
              </a:rPr>
              <a:t>Loving</a:t>
            </a:r>
            <a:r>
              <a:rPr lang="en-AU" sz="2800" i="0" u="none" strike="noStrike" noProof="0" dirty="0">
                <a:solidFill>
                  <a:srgbClr val="000000"/>
                </a:solidFill>
                <a:effectLst/>
                <a:latin typeface="Comic Sans MS"/>
              </a:rPr>
              <a:t> God, joining with the Church in our cycle of prayer, we ask </a:t>
            </a:r>
            <a:r>
              <a:rPr lang="en-AU" sz="2800" u="none" strike="noStrike" noProof="0" dirty="0">
                <a:solidFill>
                  <a:srgbClr val="000000"/>
                </a:solidFill>
                <a:effectLst/>
                <a:latin typeface="Comic Sans MS"/>
              </a:rPr>
              <a:t>your blessings on: </a:t>
            </a:r>
          </a:p>
        </p:txBody>
      </p:sp>
      <p:sp>
        <p:nvSpPr>
          <p:cNvPr id="7" name="TextBox 6">
            <a:extLst>
              <a:ext uri="{FF2B5EF4-FFF2-40B4-BE49-F238E27FC236}">
                <a16:creationId xmlns:a16="http://schemas.microsoft.com/office/drawing/2014/main" id="{1C23FADD-5194-6984-28FE-BD4DD4FF967A}"/>
              </a:ext>
            </a:extLst>
          </p:cNvPr>
          <p:cNvSpPr txBox="1"/>
          <p:nvPr/>
        </p:nvSpPr>
        <p:spPr>
          <a:xfrm>
            <a:off x="492941" y="1764152"/>
            <a:ext cx="11206118" cy="4545155"/>
          </a:xfrm>
          <a:prstGeom prst="rect">
            <a:avLst/>
          </a:prstGeom>
          <a:noFill/>
        </p:spPr>
        <p:txBody>
          <a:bodyPr wrap="square" lIns="91440" tIns="45720" rIns="91440" bIns="45720" anchor="t">
            <a:spAutoFit/>
          </a:bodyPr>
          <a:lstStyle/>
          <a:p>
            <a:pPr marL="457200" lvl="0" indent="-457200">
              <a:lnSpc>
                <a:spcPct val="150000"/>
              </a:lnSpc>
              <a:buFont typeface="Arial" panose="020B0604020202020204" pitchFamily="34" charset="0"/>
              <a:buChar char="•"/>
            </a:pPr>
            <a:r>
              <a:rPr lang="en-US" sz="2800" b="0" i="0" noProof="0" dirty="0">
                <a:effectLst/>
                <a:latin typeface="Comic Sans MS"/>
              </a:rPr>
              <a:t>The Anglican Church in Aotearoa, New Zealand and Polynesia</a:t>
            </a:r>
          </a:p>
          <a:p>
            <a:pPr marL="457200" lvl="0" indent="-457200">
              <a:lnSpc>
                <a:spcPct val="150000"/>
              </a:lnSpc>
              <a:buFont typeface="Arial" panose="020B0604020202020204" pitchFamily="34" charset="0"/>
              <a:buChar char="•"/>
            </a:pPr>
            <a:r>
              <a:rPr lang="en-US" sz="2800" b="0" i="0" noProof="0" dirty="0">
                <a:effectLst/>
                <a:latin typeface="Comic Sans MS"/>
              </a:rPr>
              <a:t>Ministry with the Aboriginal People of Australia: †Chris</a:t>
            </a:r>
          </a:p>
          <a:p>
            <a:pPr marL="457200" lvl="0" indent="-457200">
              <a:lnSpc>
                <a:spcPct val="150000"/>
              </a:lnSpc>
              <a:buFont typeface="Arial" panose="020B0604020202020204" pitchFamily="34" charset="0"/>
              <a:buChar char="•"/>
            </a:pPr>
            <a:r>
              <a:rPr lang="en-US" sz="2800" b="0" i="0" noProof="0" dirty="0">
                <a:effectLst/>
                <a:latin typeface="Comic Sans MS"/>
              </a:rPr>
              <a:t>The Parish of Clayfield St Mark’s: Lynette, Gary, Peter</a:t>
            </a:r>
          </a:p>
          <a:p>
            <a:pPr marL="457200" lvl="0" indent="-457200">
              <a:lnSpc>
                <a:spcPct val="150000"/>
              </a:lnSpc>
              <a:buFont typeface="Arial" panose="020B0604020202020204" pitchFamily="34" charset="0"/>
              <a:buChar char="•"/>
            </a:pPr>
            <a:r>
              <a:rPr lang="en-US" sz="2800" b="0" i="0" noProof="0" dirty="0">
                <a:effectLst/>
                <a:latin typeface="Comic Sans MS"/>
              </a:rPr>
              <a:t>St John’s Community Care Services, Burleigh Heads</a:t>
            </a:r>
          </a:p>
          <a:p>
            <a:pPr marL="457200" lvl="0" indent="-457200">
              <a:lnSpc>
                <a:spcPct val="150000"/>
              </a:lnSpc>
              <a:buFont typeface="Arial" panose="020B0604020202020204" pitchFamily="34" charset="0"/>
              <a:buChar char="•"/>
            </a:pPr>
            <a:r>
              <a:rPr lang="en-US" sz="2800" b="0" i="0" noProof="0" dirty="0">
                <a:effectLst/>
                <a:latin typeface="Comic Sans MS"/>
              </a:rPr>
              <a:t>St Luke’s Anglican School, Bundaberg: Principal – Matthew; Chaplain – Vacant; Chair of School Council – Darren; members of School Council; staff &amp; students</a:t>
            </a:r>
          </a:p>
        </p:txBody>
      </p:sp>
    </p:spTree>
    <p:extLst>
      <p:ext uri="{BB962C8B-B14F-4D97-AF65-F5344CB8AC3E}">
        <p14:creationId xmlns:p14="http://schemas.microsoft.com/office/powerpoint/2010/main" val="19347603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206188" y="108467"/>
            <a:ext cx="11779624"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228000" y="768857"/>
            <a:ext cx="11736000" cy="2636812"/>
          </a:xfrm>
          <a:prstGeom prst="rect">
            <a:avLst/>
          </a:prstGeom>
          <a:noFill/>
        </p:spPr>
        <p:txBody>
          <a:bodyPr wrap="square" lIns="91440" tIns="45720" rIns="91440" bIns="45720" anchor="t">
            <a:spAutoFit/>
          </a:bodyPr>
          <a:lstStyle/>
          <a:p>
            <a:pPr algn="ct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commitment prayer for the week is </a:t>
            </a:r>
          </a:p>
          <a:p>
            <a:pPr algn="ctr" fontAlgn="base">
              <a:lnSpc>
                <a:spcPct val="150000"/>
              </a:lnSpc>
            </a:pPr>
            <a:r>
              <a:rPr lang="en-AU" sz="2800" noProof="0" dirty="0">
                <a:latin typeface="Comic Sans MS" panose="030F0702030302020204" pitchFamily="66" charset="0"/>
              </a:rPr>
              <a:t>A Prayer of Lament</a:t>
            </a:r>
          </a:p>
          <a:p>
            <a:pPr fontAlgn="base">
              <a:lnSpc>
                <a:spcPct val="150000"/>
              </a:lnSpc>
            </a:pPr>
            <a:endParaRPr lang="en-AU" sz="1600" noProof="0" dirty="0">
              <a:latin typeface="Comic Sans MS"/>
            </a:endParaRPr>
          </a:p>
          <a:p>
            <a:pPr algn="ctr" fontAlgn="base">
              <a:lnSpc>
                <a:spcPct val="150000"/>
              </a:lnSpc>
            </a:pPr>
            <a:r>
              <a:rPr lang="en-GB" sz="2400" dirty="0">
                <a:latin typeface="Segoe UI" panose="020B0502040204020203" pitchFamily="34" charset="0"/>
                <a:hlinkClick r:id="rId3"/>
              </a:rPr>
              <a:t>https://www.youtube.com/watch?v=d8tLRZWOAcw</a:t>
            </a:r>
            <a:endParaRPr lang="en-GB" sz="2400" dirty="0">
              <a:latin typeface="Segoe UI" panose="020B0502040204020203" pitchFamily="34" charset="0"/>
            </a:endParaRPr>
          </a:p>
          <a:p>
            <a:pPr algn="ctr" fontAlgn="base">
              <a:lnSpc>
                <a:spcPct val="150000"/>
              </a:lnSpc>
            </a:pPr>
            <a:endParaRPr lang="en-AU" sz="1600" noProof="0" dirty="0">
              <a:latin typeface="Comic Sans MS"/>
            </a:endParaRPr>
          </a:p>
        </p:txBody>
      </p:sp>
    </p:spTree>
    <p:extLst>
      <p:ext uri="{BB962C8B-B14F-4D97-AF65-F5344CB8AC3E}">
        <p14:creationId xmlns:p14="http://schemas.microsoft.com/office/powerpoint/2010/main" val="1523887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389" y="0"/>
            <a:ext cx="11672046" cy="938043"/>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r>
              <a:rPr lang="en-AU" sz="2800" noProof="0" dirty="0">
                <a:latin typeface="Comic Sans MS"/>
              </a:rPr>
              <a:t>Let us pray together the prayer which Jesus gave us saying:</a:t>
            </a:r>
          </a:p>
          <a:p>
            <a:pPr>
              <a:lnSpc>
                <a:spcPct val="150000"/>
              </a:lnSpc>
              <a:buNone/>
            </a:pPr>
            <a:endParaRPr lang="en-AU" sz="2800" i="1" noProof="0" dirty="0">
              <a:latin typeface="Comic Sans MS" panose="030F0702030302020204" pitchFamily="66" charset="0"/>
            </a:endParaRPr>
          </a:p>
          <a:p>
            <a:pPr>
              <a:lnSpc>
                <a:spcPct val="150000"/>
              </a:lnSpc>
              <a:buNone/>
            </a:pPr>
            <a:endParaRPr lang="en-AU" sz="2800" noProof="0" dirty="0">
              <a:solidFill>
                <a:srgbClr val="E3960B"/>
              </a:solidFill>
              <a:latin typeface="Comic Sans MS" panose="030F0702030302020204" pitchFamily="66" charset="0"/>
            </a:endParaRPr>
          </a:p>
        </p:txBody>
      </p:sp>
      <p:sp>
        <p:nvSpPr>
          <p:cNvPr id="4" name="TextBox 1">
            <a:extLst>
              <a:ext uri="{FF2B5EF4-FFF2-40B4-BE49-F238E27FC236}">
                <a16:creationId xmlns:a16="http://schemas.microsoft.com/office/drawing/2014/main" id="{E3AC7C2D-ED3C-F20D-CEEA-33EC135A306F}"/>
              </a:ext>
            </a:extLst>
          </p:cNvPr>
          <p:cNvSpPr txBox="1"/>
          <p:nvPr/>
        </p:nvSpPr>
        <p:spPr>
          <a:xfrm>
            <a:off x="592038" y="816446"/>
            <a:ext cx="11052748" cy="58365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cs typeface="Segoe UI"/>
              </a:rPr>
              <a:t>All: </a:t>
            </a:r>
            <a:r>
              <a:rPr lang="en-AU" sz="2800" b="1" noProof="0" dirty="0">
                <a:latin typeface="Comic Sans MS"/>
                <a:cs typeface="Segoe UI"/>
              </a:rPr>
              <a:t>Our Father in heaven,</a:t>
            </a:r>
            <a:r>
              <a:rPr lang="en-AU" sz="2800" noProof="0" dirty="0">
                <a:latin typeface="Comic Sans MS"/>
                <a:cs typeface="Segoe UI"/>
              </a:rPr>
              <a:t> </a:t>
            </a:r>
            <a:r>
              <a:rPr lang="en-AU" sz="2800" b="1" noProof="0" dirty="0">
                <a:latin typeface="Comic Sans MS"/>
                <a:cs typeface="Segoe UI"/>
              </a:rPr>
              <a:t>hallowed be your name,</a:t>
            </a:r>
            <a:r>
              <a:rPr lang="en-AU" sz="2800" noProof="0" dirty="0">
                <a:latin typeface="Comic Sans MS"/>
                <a:cs typeface="Segoe UI"/>
              </a:rPr>
              <a:t> </a:t>
            </a:r>
          </a:p>
          <a:p>
            <a:pPr>
              <a:lnSpc>
                <a:spcPct val="150000"/>
              </a:lnSpc>
            </a:pPr>
            <a:r>
              <a:rPr lang="en-AU" sz="2800" b="1" noProof="0" dirty="0">
                <a:latin typeface="Comic Sans MS"/>
                <a:cs typeface="Segoe UI"/>
              </a:rPr>
              <a:t>your kingdom come, your will be done,</a:t>
            </a:r>
            <a:r>
              <a:rPr lang="en-AU" sz="2800" noProof="0" dirty="0">
                <a:latin typeface="Comic Sans MS"/>
                <a:cs typeface="Segoe UI"/>
              </a:rPr>
              <a:t> </a:t>
            </a:r>
            <a:r>
              <a:rPr lang="en-AU" sz="2800" b="1" noProof="0" dirty="0">
                <a:latin typeface="Comic Sans MS"/>
                <a:cs typeface="Segoe UI"/>
              </a:rPr>
              <a:t>on earth as in heaven.</a:t>
            </a:r>
            <a:r>
              <a:rPr lang="en-AU" sz="2800" noProof="0" dirty="0">
                <a:latin typeface="Comic Sans MS"/>
                <a:cs typeface="Segoe UI"/>
              </a:rPr>
              <a:t> </a:t>
            </a:r>
          </a:p>
          <a:p>
            <a:pPr>
              <a:lnSpc>
                <a:spcPct val="150000"/>
              </a:lnSpc>
            </a:pPr>
            <a:r>
              <a:rPr lang="en-AU" sz="2800" b="1" noProof="0" dirty="0">
                <a:latin typeface="Comic Sans MS"/>
                <a:cs typeface="Segoe UI"/>
              </a:rPr>
              <a:t>Give us today our daily bread.</a:t>
            </a:r>
            <a:r>
              <a:rPr lang="en-AU" sz="2800" noProof="0" dirty="0">
                <a:latin typeface="Comic Sans MS"/>
                <a:cs typeface="Segoe UI"/>
              </a:rPr>
              <a:t> </a:t>
            </a:r>
          </a:p>
          <a:p>
            <a:pPr>
              <a:lnSpc>
                <a:spcPct val="150000"/>
              </a:lnSpc>
            </a:pPr>
            <a:r>
              <a:rPr lang="en-AU" sz="2800" b="1" noProof="0" dirty="0">
                <a:latin typeface="Comic Sans MS"/>
                <a:cs typeface="Segoe UI"/>
              </a:rPr>
              <a:t>Forgive us our sins </a:t>
            </a:r>
            <a:endParaRPr lang="en-AU" sz="2800" noProof="0" dirty="0">
              <a:latin typeface="Comic Sans MS"/>
              <a:cs typeface="Segoe UI"/>
            </a:endParaRPr>
          </a:p>
          <a:p>
            <a:pPr>
              <a:lnSpc>
                <a:spcPct val="150000"/>
              </a:lnSpc>
            </a:pPr>
            <a:r>
              <a:rPr lang="en-AU" sz="2800" b="1" noProof="0" dirty="0">
                <a:latin typeface="Comic Sans MS"/>
                <a:cs typeface="Segoe UI"/>
              </a:rPr>
              <a:t>	as we forgive those who sin against us.</a:t>
            </a:r>
            <a:r>
              <a:rPr lang="en-AU" sz="2800" noProof="0" dirty="0">
                <a:latin typeface="Comic Sans MS"/>
                <a:cs typeface="Segoe UI"/>
              </a:rPr>
              <a:t> </a:t>
            </a:r>
          </a:p>
          <a:p>
            <a:pPr>
              <a:lnSpc>
                <a:spcPct val="150000"/>
              </a:lnSpc>
            </a:pPr>
            <a:r>
              <a:rPr lang="en-AU" sz="2800" b="1" noProof="0" dirty="0">
                <a:latin typeface="Comic Sans MS"/>
                <a:cs typeface="Segoe UI"/>
              </a:rPr>
              <a:t>Save us from the time of trial and deliver us from evil.</a:t>
            </a:r>
            <a:r>
              <a:rPr lang="en-AU" sz="2800" noProof="0" dirty="0">
                <a:latin typeface="Comic Sans MS"/>
                <a:cs typeface="Segoe UI"/>
              </a:rPr>
              <a:t> </a:t>
            </a:r>
          </a:p>
          <a:p>
            <a:pPr>
              <a:lnSpc>
                <a:spcPct val="150000"/>
              </a:lnSpc>
            </a:pPr>
            <a:r>
              <a:rPr lang="en-AU" sz="2800" b="1" noProof="0" dirty="0">
                <a:latin typeface="Comic Sans MS"/>
                <a:cs typeface="Segoe UI"/>
              </a:rPr>
              <a:t>For the kingdom, the power, and the glory are yours </a:t>
            </a:r>
            <a:endParaRPr lang="en-AU" sz="2800" noProof="0" dirty="0">
              <a:latin typeface="Comic Sans MS"/>
              <a:cs typeface="Segoe UI"/>
            </a:endParaRPr>
          </a:p>
          <a:p>
            <a:pPr>
              <a:lnSpc>
                <a:spcPct val="150000"/>
              </a:lnSpc>
            </a:pPr>
            <a:r>
              <a:rPr lang="en-AU" sz="2800" b="1" noProof="0" dirty="0">
                <a:latin typeface="Comic Sans MS"/>
                <a:cs typeface="Segoe UI"/>
              </a:rPr>
              <a:t>now and for ever. </a:t>
            </a:r>
            <a:endParaRPr lang="en-AU" sz="2800" noProof="0" dirty="0">
              <a:latin typeface="Comic Sans MS"/>
              <a:cs typeface="Segoe UI"/>
            </a:endParaRPr>
          </a:p>
          <a:p>
            <a:pPr>
              <a:lnSpc>
                <a:spcPct val="150000"/>
              </a:lnSpc>
            </a:pPr>
            <a:r>
              <a:rPr lang="en-AU" sz="2800" b="1" noProof="0" dirty="0">
                <a:latin typeface="Comic Sans MS"/>
                <a:cs typeface="Segoe UI"/>
              </a:rPr>
              <a:t>Amen.</a:t>
            </a:r>
            <a:endParaRPr lang="en-AU" sz="2800" noProof="0" dirty="0">
              <a:cs typeface="Times New Roman"/>
            </a:endParaRPr>
          </a:p>
        </p:txBody>
      </p:sp>
    </p:spTree>
    <p:extLst>
      <p:ext uri="{BB962C8B-B14F-4D97-AF65-F5344CB8AC3E}">
        <p14:creationId xmlns:p14="http://schemas.microsoft.com/office/powerpoint/2010/main" val="27603784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81679" y="2147517"/>
            <a:ext cx="7228642" cy="830997"/>
          </a:xfrm>
          <a:prstGeom prst="rect">
            <a:avLst/>
          </a:prstGeom>
          <a:noFill/>
        </p:spPr>
        <p:txBody>
          <a:bodyPr wrap="square" lIns="91440" tIns="45720" rIns="91440" bIns="45720" rtlCol="0" anchor="t">
            <a:spAutoFit/>
          </a:bodyPr>
          <a:lstStyle/>
          <a:p>
            <a:pPr algn="ctr"/>
            <a:r>
              <a:rPr lang="en-AU" sz="4800" b="1" noProof="0" dirty="0">
                <a:solidFill>
                  <a:srgbClr val="00B050"/>
                </a:solidFill>
                <a:latin typeface="Comic Sans MS"/>
              </a:rPr>
              <a:t>Devotions</a:t>
            </a:r>
          </a:p>
        </p:txBody>
      </p:sp>
    </p:spTree>
    <p:extLst>
      <p:ext uri="{BB962C8B-B14F-4D97-AF65-F5344CB8AC3E}">
        <p14:creationId xmlns:p14="http://schemas.microsoft.com/office/powerpoint/2010/main" val="261024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cs typeface="Segoe UI"/>
              </a:rPr>
              <a:t>Leader: </a:t>
            </a:r>
            <a:r>
              <a:rPr lang="en-AU" sz="2800" noProof="0" dirty="0">
                <a:solidFill>
                  <a:srgbClr val="E68422"/>
                </a:solidFill>
                <a:latin typeface="Comic Sans MS"/>
                <a:cs typeface="Segoe UI"/>
              </a:rPr>
              <a:t>​</a:t>
            </a:r>
            <a:r>
              <a:rPr lang="en-AU" sz="2800" noProof="0" dirty="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dirty="0">
                <a:latin typeface="Comic Sans MS"/>
                <a:cs typeface="Segoe UI"/>
              </a:rPr>
              <a:t>The Spiritual Communion prayer follows on the slide after that. </a:t>
            </a:r>
          </a:p>
          <a:p>
            <a:pPr>
              <a:lnSpc>
                <a:spcPct val="150000"/>
              </a:lnSpc>
            </a:pPr>
            <a:r>
              <a:rPr lang="en-AU" sz="2800" noProof="0" dirty="0">
                <a:latin typeface="Comic Sans MS"/>
                <a:cs typeface="Segoe UI"/>
              </a:rPr>
              <a:t>Let us be still.</a:t>
            </a:r>
          </a:p>
          <a:p>
            <a:pPr>
              <a:lnSpc>
                <a:spcPct val="150000"/>
              </a:lnSpc>
            </a:pPr>
            <a:r>
              <a:rPr lang="en-AU" sz="2800" noProof="0" dirty="0">
                <a:solidFill>
                  <a:srgbClr val="00B050"/>
                </a:solidFill>
                <a:latin typeface="Comic Sans MS"/>
                <a:cs typeface="Segoe UI"/>
              </a:rPr>
              <a:t>Leader and Cantor Mute.</a:t>
            </a:r>
          </a:p>
        </p:txBody>
      </p:sp>
      <p:pic>
        <p:nvPicPr>
          <p:cNvPr id="8" name="Picture 7" descr="Photograph of a bronze sculpture depicting a seated woman with bowed head, clasped hands, and flowing skirt. Sculpture rests on a stone pedestal within a manicured garden of green hedges, trees, and flowers, highlighting reflective brown patina and stylized geometric forms.">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565893" y="1154391"/>
            <a:ext cx="7691147" cy="4545155"/>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US" sz="2800" noProof="0" dirty="0">
                <a:latin typeface="Comic Sans MS"/>
              </a:rPr>
              <a:t>Help us, God,</a:t>
            </a:r>
          </a:p>
          <a:p>
            <a:pPr lvl="0" eaLnBrk="0" fontAlgn="base" hangingPunct="0">
              <a:lnSpc>
                <a:spcPct val="150000"/>
              </a:lnSpc>
              <a:spcBef>
                <a:spcPct val="0"/>
              </a:spcBef>
              <a:spcAft>
                <a:spcPct val="0"/>
              </a:spcAft>
            </a:pPr>
            <a:r>
              <a:rPr lang="en-US" sz="2800" noProof="0" dirty="0">
                <a:latin typeface="Comic Sans MS"/>
              </a:rPr>
              <a:t>to go with you, knowing you’re leading us:</a:t>
            </a:r>
          </a:p>
          <a:p>
            <a:pPr lvl="0" eaLnBrk="0" fontAlgn="base" hangingPunct="0">
              <a:lnSpc>
                <a:spcPct val="150000"/>
              </a:lnSpc>
              <a:spcBef>
                <a:spcPct val="0"/>
              </a:spcBef>
              <a:spcAft>
                <a:spcPct val="0"/>
              </a:spcAft>
            </a:pPr>
            <a:r>
              <a:rPr lang="en-US" sz="2800" noProof="0" dirty="0">
                <a:latin typeface="Comic Sans MS"/>
              </a:rPr>
              <a:t>out of bad choices and into good choices,</a:t>
            </a:r>
          </a:p>
          <a:p>
            <a:pPr lvl="0" eaLnBrk="0" fontAlgn="base" hangingPunct="0">
              <a:lnSpc>
                <a:spcPct val="150000"/>
              </a:lnSpc>
              <a:spcBef>
                <a:spcPct val="0"/>
              </a:spcBef>
              <a:spcAft>
                <a:spcPct val="0"/>
              </a:spcAft>
            </a:pPr>
            <a:r>
              <a:rPr lang="en-US" sz="2800" noProof="0" dirty="0">
                <a:latin typeface="Comic Sans MS"/>
              </a:rPr>
              <a:t>out of fighting and into peace,</a:t>
            </a:r>
          </a:p>
          <a:p>
            <a:pPr lvl="0" eaLnBrk="0" fontAlgn="base" hangingPunct="0">
              <a:lnSpc>
                <a:spcPct val="150000"/>
              </a:lnSpc>
              <a:spcBef>
                <a:spcPct val="0"/>
              </a:spcBef>
              <a:spcAft>
                <a:spcPct val="0"/>
              </a:spcAft>
            </a:pPr>
            <a:r>
              <a:rPr lang="en-US" sz="2800" noProof="0" dirty="0">
                <a:latin typeface="Comic Sans MS"/>
              </a:rPr>
              <a:t>out of hate and into love.</a:t>
            </a:r>
          </a:p>
          <a:p>
            <a:pPr lvl="0" eaLnBrk="0" fontAlgn="base" hangingPunct="0">
              <a:lnSpc>
                <a:spcPct val="150000"/>
              </a:lnSpc>
              <a:spcBef>
                <a:spcPct val="0"/>
              </a:spcBef>
              <a:spcAft>
                <a:spcPct val="0"/>
              </a:spcAft>
            </a:pPr>
            <a:r>
              <a:rPr lang="en-US" sz="2800" noProof="0" dirty="0">
                <a:latin typeface="Comic Sans MS"/>
              </a:rPr>
              <a:t>Help us to know you with us,</a:t>
            </a:r>
          </a:p>
          <a:p>
            <a:pPr lvl="0" eaLnBrk="0" fontAlgn="base" hangingPunct="0">
              <a:lnSpc>
                <a:spcPct val="150000"/>
              </a:lnSpc>
              <a:spcBef>
                <a:spcPct val="0"/>
              </a:spcBef>
              <a:spcAft>
                <a:spcPct val="0"/>
              </a:spcAft>
            </a:pPr>
            <a:r>
              <a:rPr lang="en-US" sz="2800" noProof="0" dirty="0">
                <a:latin typeface="Comic Sans MS"/>
              </a:rPr>
              <a:t>walking alongside us in all of life. Amen.</a:t>
            </a:r>
            <a:endParaRPr lang="en-AU" sz="2800" b="1" noProof="0" dirty="0">
              <a:latin typeface="Comic Sans MS"/>
            </a:endParaRPr>
          </a:p>
        </p:txBody>
      </p:sp>
      <p:pic>
        <p:nvPicPr>
          <p:cNvPr id="5" name="Picture 4" descr="Watercolor painting depicts a diverse congregation gathered in a sunlit chapel for communal prayer or worship. Kneeling figures surround a central person in red clerical clothing, with stained-glass windows, trees, praying hands, and warm blue, green, and red tones shaping scene.">
            <a:extLst>
              <a:ext uri="{FF2B5EF4-FFF2-40B4-BE49-F238E27FC236}">
                <a16:creationId xmlns:a16="http://schemas.microsoft.com/office/drawing/2014/main" id="{87C76D06-AD08-0721-16C2-9814576E0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7677" y="1804785"/>
            <a:ext cx="3248430" cy="3248430"/>
          </a:xfrm>
          <a:prstGeom prst="rect">
            <a:avLst/>
          </a:prstGeom>
        </p:spPr>
      </p:pic>
    </p:spTree>
    <p:extLst>
      <p:ext uri="{BB962C8B-B14F-4D97-AF65-F5344CB8AC3E}">
        <p14:creationId xmlns:p14="http://schemas.microsoft.com/office/powerpoint/2010/main" val="3072534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49</a:t>
            </a:fld>
            <a:endParaRPr lang="en-AU" noProof="0" dirty="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6817251"/>
          </a:xfrm>
          <a:prstGeom prst="rect">
            <a:avLst/>
          </a:prstGeom>
          <a:solidFill>
            <a:schemeClr val="accent5">
              <a:lumMod val="20000"/>
              <a:lumOff val="80000"/>
            </a:schemeClr>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dirty="0">
                <a:solidFill>
                  <a:schemeClr val="bg1"/>
                </a:solidFill>
                <a:latin typeface="Comic Sans MS"/>
              </a:rPr>
              <a:t>   </a:t>
            </a:r>
          </a:p>
          <a:p>
            <a:pPr marL="180000" lvl="1">
              <a:tabLst>
                <a:tab pos="625475" algn="l"/>
              </a:tabLst>
            </a:pPr>
            <a:r>
              <a:rPr lang="en-AU" sz="2800" noProof="0" dirty="0">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dirty="0">
              <a:solidFill>
                <a:schemeClr val="bg1"/>
              </a:solidFill>
              <a:latin typeface="Comic Sans MS"/>
            </a:endParaRPr>
          </a:p>
        </p:txBody>
      </p:sp>
      <p:pic>
        <p:nvPicPr>
          <p:cNvPr id="7" name="Picture 6" descr="Stained-glass-style religious artwork depicts a Christian cross adorned with chalice, bread, grapes, wheat, and curling foliage, symbolizing communion and Eucharist. Vibrant red, blue, gold, and green panels create an ornate symmetrical design, set against a softly blurred church-window background with colored light reflections.&#10;">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74979"/>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656576" y="-20097"/>
            <a:ext cx="4535424"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dirty="0">
                <a:solidFill>
                  <a:srgbClr val="ADDB7B"/>
                </a:solidFill>
                <a:latin typeface="Comic Sans MS"/>
                <a:cs typeface="Times New Roman"/>
              </a:rPr>
              <a:t>Making a Spiritual Communion</a:t>
            </a:r>
          </a:p>
          <a:p>
            <a:pPr algn="ctr">
              <a:lnSpc>
                <a:spcPct val="90000"/>
              </a:lnSpc>
              <a:spcAft>
                <a:spcPts val="600"/>
              </a:spcAft>
            </a:pPr>
            <a:r>
              <a:rPr lang="en-AU" sz="2000" b="1" noProof="0" dirty="0">
                <a:solidFill>
                  <a:srgbClr val="ADDB7B"/>
                </a:solidFill>
                <a:latin typeface="Comic Sans MS"/>
                <a:cs typeface="Times New Roman"/>
              </a:rPr>
              <a:t>(Prayed in silence)</a:t>
            </a:r>
            <a:endParaRPr lang="en-AU" sz="2400" b="1" noProof="0" dirty="0">
              <a:solidFill>
                <a:srgbClr val="ADDB7B"/>
              </a:solidFill>
              <a:cs typeface="Times New Roman"/>
            </a:endParaRPr>
          </a:p>
        </p:txBody>
      </p:sp>
    </p:spTree>
    <p:extLst>
      <p:ext uri="{BB962C8B-B14F-4D97-AF65-F5344CB8AC3E}">
        <p14:creationId xmlns:p14="http://schemas.microsoft.com/office/powerpoint/2010/main" val="666327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1587341" y="1156422"/>
            <a:ext cx="9017314" cy="5191486"/>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US" sz="2800" noProof="0" dirty="0">
                <a:latin typeface="Comic Sans MS"/>
              </a:rPr>
              <a:t>Are you ready?</a:t>
            </a:r>
          </a:p>
          <a:p>
            <a:pPr lvl="0" eaLnBrk="0" fontAlgn="base" hangingPunct="0">
              <a:lnSpc>
                <a:spcPct val="150000"/>
              </a:lnSpc>
              <a:spcBef>
                <a:spcPct val="0"/>
              </a:spcBef>
              <a:spcAft>
                <a:spcPct val="0"/>
              </a:spcAft>
            </a:pPr>
            <a:r>
              <a:rPr lang="en-US" sz="2800" noProof="0" dirty="0">
                <a:latin typeface="Comic Sans MS"/>
              </a:rPr>
              <a:t>It’s time to go.</a:t>
            </a:r>
          </a:p>
          <a:p>
            <a:pPr lvl="0" eaLnBrk="0" fontAlgn="base" hangingPunct="0">
              <a:lnSpc>
                <a:spcPct val="150000"/>
              </a:lnSpc>
              <a:spcBef>
                <a:spcPct val="0"/>
              </a:spcBef>
              <a:spcAft>
                <a:spcPct val="0"/>
              </a:spcAft>
            </a:pPr>
            <a:r>
              <a:rPr lang="en-US" sz="2800" noProof="0" dirty="0">
                <a:latin typeface="Comic Sans MS"/>
              </a:rPr>
              <a:t>It’s time to go with God.</a:t>
            </a:r>
          </a:p>
          <a:p>
            <a:pPr lvl="0" eaLnBrk="0" fontAlgn="base" hangingPunct="0">
              <a:lnSpc>
                <a:spcPct val="150000"/>
              </a:lnSpc>
              <a:spcBef>
                <a:spcPct val="0"/>
              </a:spcBef>
              <a:spcAft>
                <a:spcPct val="0"/>
              </a:spcAft>
            </a:pPr>
            <a:r>
              <a:rPr lang="en-US" sz="2800" noProof="0" dirty="0">
                <a:latin typeface="Comic Sans MS"/>
              </a:rPr>
              <a:t>We’re going on a journey.</a:t>
            </a:r>
          </a:p>
          <a:p>
            <a:pPr lvl="0" eaLnBrk="0" fontAlgn="base" hangingPunct="0">
              <a:lnSpc>
                <a:spcPct val="150000"/>
              </a:lnSpc>
              <a:spcBef>
                <a:spcPct val="0"/>
              </a:spcBef>
              <a:spcAft>
                <a:spcPct val="0"/>
              </a:spcAft>
            </a:pPr>
            <a:r>
              <a:rPr lang="en-US" sz="2800" noProof="0" dirty="0">
                <a:latin typeface="Comic Sans MS"/>
              </a:rPr>
              <a:t>We’re going on a journey with God.</a:t>
            </a:r>
          </a:p>
          <a:p>
            <a:pPr lvl="0" eaLnBrk="0" fontAlgn="base" hangingPunct="0">
              <a:lnSpc>
                <a:spcPct val="150000"/>
              </a:lnSpc>
              <a:spcBef>
                <a:spcPct val="0"/>
              </a:spcBef>
              <a:spcAft>
                <a:spcPct val="0"/>
              </a:spcAft>
            </a:pPr>
            <a:r>
              <a:rPr lang="en-US" sz="2800" noProof="0" dirty="0">
                <a:latin typeface="Comic Sans MS"/>
              </a:rPr>
              <a:t>Let’s go together.</a:t>
            </a:r>
          </a:p>
          <a:p>
            <a:pPr lvl="0" eaLnBrk="0" fontAlgn="base" hangingPunct="0">
              <a:lnSpc>
                <a:spcPct val="150000"/>
              </a:lnSpc>
              <a:spcBef>
                <a:spcPct val="0"/>
              </a:spcBef>
              <a:spcAft>
                <a:spcPct val="0"/>
              </a:spcAft>
            </a:pPr>
            <a:r>
              <a:rPr lang="en-US" sz="2800" noProof="0" dirty="0">
                <a:latin typeface="Comic Sans MS"/>
              </a:rPr>
              <a:t>Let’s go together with God today.</a:t>
            </a:r>
            <a:endParaRPr lang="en-AU" sz="2800" noProof="0" dirty="0">
              <a:latin typeface="Comic Sans MS"/>
            </a:endParaRP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6B986-2060-2F05-44C7-63B9930559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A21AE4-EC2C-99D9-8FCD-4AA4A24A2BC4}"/>
              </a:ext>
            </a:extLst>
          </p:cNvPr>
          <p:cNvSpPr>
            <a:spLocks noGrp="1"/>
          </p:cNvSpPr>
          <p:nvPr>
            <p:ph type="sldNum" sz="quarter" idx="12"/>
          </p:nvPr>
        </p:nvSpPr>
        <p:spPr/>
        <p:txBody>
          <a:bodyPr/>
          <a:lstStyle/>
          <a:p>
            <a:fld id="{D6BAAE04-8869-45BD-9FC4-571BC1F4B92A}" type="slidenum">
              <a:rPr lang="en-AU" noProof="0" smtClean="0"/>
              <a:t>50</a:t>
            </a:fld>
            <a:endParaRPr lang="en-AU" noProof="0" dirty="0"/>
          </a:p>
        </p:txBody>
      </p:sp>
      <p:sp>
        <p:nvSpPr>
          <p:cNvPr id="3" name="TextBox 2">
            <a:extLst>
              <a:ext uri="{FF2B5EF4-FFF2-40B4-BE49-F238E27FC236}">
                <a16:creationId xmlns:a16="http://schemas.microsoft.com/office/drawing/2014/main" id="{8CF83B2D-DA24-EDF9-4DBE-ADF516367A75}"/>
              </a:ext>
            </a:extLst>
          </p:cNvPr>
          <p:cNvSpPr txBox="1"/>
          <p:nvPr/>
        </p:nvSpPr>
        <p:spPr>
          <a:xfrm>
            <a:off x="394648" y="382012"/>
            <a:ext cx="11402704"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final song is </a:t>
            </a:r>
          </a:p>
          <a:p>
            <a:pPr algn="ctr"/>
            <a:endParaRPr lang="en-AU" sz="4000" b="1" noProof="0" dirty="0">
              <a:solidFill>
                <a:srgbClr val="00B050"/>
              </a:solidFill>
              <a:latin typeface="Comic Sans MS"/>
              <a:ea typeface="Calibri"/>
              <a:cs typeface="Times New Roman"/>
            </a:endParaRPr>
          </a:p>
          <a:p>
            <a:pPr algn="ctr"/>
            <a:r>
              <a:rPr lang="en-AU" sz="4000" b="1" dirty="0">
                <a:solidFill>
                  <a:srgbClr val="00B050"/>
                </a:solidFill>
                <a:latin typeface="Comic Sans MS"/>
                <a:ea typeface="Calibri"/>
                <a:cs typeface="Times New Roman"/>
              </a:rPr>
              <a:t>Forgive our sins as we forgive</a:t>
            </a:r>
            <a:endParaRPr lang="en-AU" sz="4000" noProof="0" dirty="0"/>
          </a:p>
          <a:p>
            <a:pPr algn="ctr"/>
            <a:endParaRPr lang="en-AU" sz="3600" b="1" noProof="0" dirty="0">
              <a:solidFill>
                <a:srgbClr val="E68422"/>
              </a:solidFill>
              <a:latin typeface="Comic Sans MS"/>
              <a:ea typeface="Calibri"/>
              <a:cs typeface="+mn-lt"/>
            </a:endParaRPr>
          </a:p>
          <a:p>
            <a:pPr algn="ctr"/>
            <a:r>
              <a:rPr lang="en-AU" sz="2400" b="1" noProof="0" dirty="0">
                <a:solidFill>
                  <a:srgbClr val="E68422"/>
                </a:solidFill>
                <a:latin typeface="Comic Sans MS"/>
                <a:ea typeface="Calibri"/>
                <a:cs typeface="+mn-lt"/>
                <a:hlinkClick r:id="rId2"/>
              </a:rPr>
              <a:t>https://youtu.be/HixCQUirJxg?si=J7UizcuS7bOopWTj</a:t>
            </a:r>
            <a:endParaRPr lang="en-AU" sz="2400" b="1" noProof="0" dirty="0">
              <a:solidFill>
                <a:srgbClr val="E68422"/>
              </a:solidFill>
              <a:latin typeface="Comic Sans MS"/>
              <a:ea typeface="Calibri"/>
              <a:cs typeface="+mn-lt"/>
            </a:endParaRPr>
          </a:p>
          <a:p>
            <a:pPr algn="ctr"/>
            <a:endParaRPr lang="en-AU" sz="2800" i="0" u="none" strike="noStrike" noProof="0" dirty="0">
              <a:solidFill>
                <a:srgbClr val="00B050"/>
              </a:solidFill>
              <a:effectLst/>
              <a:latin typeface="Comic Sans MS"/>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290782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80413" y="694417"/>
            <a:ext cx="8072142"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rPr>
              <a:t>Leader: </a:t>
            </a:r>
            <a:r>
              <a:rPr lang="en-AU" sz="2800" noProof="0" dirty="0">
                <a:latin typeface="Comic Sans MS" panose="030F0902030302020204" pitchFamily="66" charset="0"/>
              </a:rPr>
              <a:t>We pray our sending prayer together.</a:t>
            </a:r>
          </a:p>
          <a:p>
            <a:pPr eaLnBrk="0" fontAlgn="base" hangingPunct="0">
              <a:lnSpc>
                <a:spcPct val="150000"/>
              </a:lnSpc>
              <a:spcBef>
                <a:spcPct val="0"/>
              </a:spcBef>
              <a:spcAft>
                <a:spcPct val="0"/>
              </a:spcAft>
            </a:pPr>
            <a:r>
              <a:rPr lang="en-AU" sz="2800" b="1" noProof="0" dirty="0">
                <a:solidFill>
                  <a:srgbClr val="00B050"/>
                </a:solidFill>
                <a:latin typeface="Comic Sans MS"/>
              </a:rPr>
              <a:t>All:</a:t>
            </a:r>
            <a:r>
              <a:rPr lang="en-AU" sz="2800" noProof="0" dirty="0">
                <a:latin typeface="Comic Sans MS"/>
              </a:rPr>
              <a:t> </a:t>
            </a:r>
            <a:r>
              <a:rPr lang="en-US" sz="2800" b="1" noProof="0" dirty="0">
                <a:latin typeface="Comic Sans MS"/>
              </a:rPr>
              <a:t>Let us have courage,</a:t>
            </a:r>
          </a:p>
          <a:p>
            <a:pPr eaLnBrk="0" fontAlgn="base" hangingPunct="0">
              <a:lnSpc>
                <a:spcPct val="150000"/>
              </a:lnSpc>
              <a:spcBef>
                <a:spcPct val="0"/>
              </a:spcBef>
              <a:spcAft>
                <a:spcPct val="0"/>
              </a:spcAft>
            </a:pPr>
            <a:r>
              <a:rPr lang="en-US" sz="2800" b="1" noProof="0" dirty="0">
                <a:latin typeface="Comic Sans MS"/>
              </a:rPr>
              <a:t>as we know God before us.</a:t>
            </a:r>
          </a:p>
          <a:p>
            <a:pPr eaLnBrk="0" fontAlgn="base" hangingPunct="0">
              <a:lnSpc>
                <a:spcPct val="150000"/>
              </a:lnSpc>
              <a:spcBef>
                <a:spcPct val="0"/>
              </a:spcBef>
              <a:spcAft>
                <a:spcPct val="0"/>
              </a:spcAft>
            </a:pPr>
            <a:r>
              <a:rPr lang="en-US" sz="2800" b="1" noProof="0" dirty="0">
                <a:latin typeface="Comic Sans MS"/>
              </a:rPr>
              <a:t>Let us have faith,</a:t>
            </a:r>
          </a:p>
          <a:p>
            <a:pPr eaLnBrk="0" fontAlgn="base" hangingPunct="0">
              <a:lnSpc>
                <a:spcPct val="150000"/>
              </a:lnSpc>
              <a:spcBef>
                <a:spcPct val="0"/>
              </a:spcBef>
              <a:spcAft>
                <a:spcPct val="0"/>
              </a:spcAft>
            </a:pPr>
            <a:r>
              <a:rPr lang="en-US" sz="2800" b="1" noProof="0" dirty="0">
                <a:latin typeface="Comic Sans MS"/>
              </a:rPr>
              <a:t>as we know God beside us.</a:t>
            </a:r>
          </a:p>
          <a:p>
            <a:pPr eaLnBrk="0" fontAlgn="base" hangingPunct="0">
              <a:lnSpc>
                <a:spcPct val="150000"/>
              </a:lnSpc>
              <a:spcBef>
                <a:spcPct val="0"/>
              </a:spcBef>
              <a:spcAft>
                <a:spcPct val="0"/>
              </a:spcAft>
            </a:pPr>
            <a:r>
              <a:rPr lang="en-US" sz="2800" b="1" noProof="0" dirty="0">
                <a:latin typeface="Comic Sans MS"/>
              </a:rPr>
              <a:t>Let us have joy,</a:t>
            </a:r>
          </a:p>
          <a:p>
            <a:pPr eaLnBrk="0" fontAlgn="base" hangingPunct="0">
              <a:lnSpc>
                <a:spcPct val="150000"/>
              </a:lnSpc>
              <a:spcBef>
                <a:spcPct val="0"/>
              </a:spcBef>
              <a:spcAft>
                <a:spcPct val="0"/>
              </a:spcAft>
            </a:pPr>
            <a:r>
              <a:rPr lang="en-US" sz="2800" b="1" noProof="0" dirty="0">
                <a:latin typeface="Comic Sans MS"/>
              </a:rPr>
              <a:t>as we know God behind us.</a:t>
            </a:r>
          </a:p>
          <a:p>
            <a:pPr eaLnBrk="0" fontAlgn="base" hangingPunct="0">
              <a:lnSpc>
                <a:spcPct val="150000"/>
              </a:lnSpc>
              <a:spcBef>
                <a:spcPct val="0"/>
              </a:spcBef>
              <a:spcAft>
                <a:spcPct val="0"/>
              </a:spcAft>
            </a:pPr>
            <a:r>
              <a:rPr lang="en-US" sz="2800" b="1" noProof="0" dirty="0">
                <a:latin typeface="Comic Sans MS"/>
              </a:rPr>
              <a:t>Let us have love,</a:t>
            </a:r>
          </a:p>
          <a:p>
            <a:pPr eaLnBrk="0" fontAlgn="base" hangingPunct="0">
              <a:lnSpc>
                <a:spcPct val="150000"/>
              </a:lnSpc>
              <a:spcBef>
                <a:spcPct val="0"/>
              </a:spcBef>
              <a:spcAft>
                <a:spcPct val="0"/>
              </a:spcAft>
            </a:pPr>
            <a:r>
              <a:rPr lang="en-US" sz="2800" b="1" noProof="0" dirty="0">
                <a:latin typeface="Comic Sans MS"/>
              </a:rPr>
              <a:t>as we know God goes with </a:t>
            </a:r>
            <a:r>
              <a:rPr lang="en-US" sz="2800" b="1" noProof="0" dirty="0" err="1">
                <a:latin typeface="Comic Sans MS"/>
              </a:rPr>
              <a:t>us.Amen</a:t>
            </a:r>
            <a:r>
              <a:rPr lang="en-US" sz="2800" b="1" noProof="0" dirty="0">
                <a:latin typeface="Comic Sans MS"/>
              </a:rPr>
              <a:t>.</a:t>
            </a:r>
            <a:endParaRPr lang="en-AU" noProof="0" dirty="0"/>
          </a:p>
        </p:txBody>
      </p:sp>
      <p:sp>
        <p:nvSpPr>
          <p:cNvPr id="4" name="TextBox 3"/>
          <p:cNvSpPr txBox="1"/>
          <p:nvPr/>
        </p:nvSpPr>
        <p:spPr>
          <a:xfrm>
            <a:off x="4504859" y="269102"/>
            <a:ext cx="3182281" cy="584775"/>
          </a:xfrm>
          <a:prstGeom prst="rect">
            <a:avLst/>
          </a:prstGeom>
          <a:noFill/>
        </p:spPr>
        <p:txBody>
          <a:bodyPr wrap="none" lIns="91440" tIns="45720" rIns="91440" bIns="45720" rtlCol="0" anchor="t">
            <a:spAutoFit/>
          </a:bodyPr>
          <a:lstStyle/>
          <a:p>
            <a:r>
              <a:rPr lang="en-AU" sz="3200" b="1" noProof="0" dirty="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67988" y="13462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cantor unmute</a:t>
            </a:r>
            <a:endParaRPr lang="en-AU" b="1" noProof="0" dirty="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52</a:t>
            </a:fld>
            <a:endParaRPr lang="en-AU" noProof="0" dirty="0"/>
          </a:p>
        </p:txBody>
      </p:sp>
      <p:sp>
        <p:nvSpPr>
          <p:cNvPr id="3" name="TextBox 2">
            <a:extLst>
              <a:ext uri="{FF2B5EF4-FFF2-40B4-BE49-F238E27FC236}">
                <a16:creationId xmlns:a16="http://schemas.microsoft.com/office/drawing/2014/main" id="{57945C43-A4B3-1D7D-47D3-209D9FE790AE}"/>
              </a:ext>
            </a:extLst>
          </p:cNvPr>
          <p:cNvSpPr txBox="1"/>
          <p:nvPr/>
        </p:nvSpPr>
        <p:spPr>
          <a:xfrm>
            <a:off x="798703" y="1395698"/>
            <a:ext cx="10594588" cy="4960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dirty="0">
                <a:solidFill>
                  <a:srgbClr val="00B050"/>
                </a:solidFill>
                <a:latin typeface="Comic Sans MS"/>
              </a:rPr>
              <a:t>Leader: </a:t>
            </a:r>
            <a:r>
              <a:rPr lang="en-AU" sz="2800" noProof="0" dirty="0">
                <a:latin typeface="Comic Sans MS"/>
              </a:rPr>
              <a:t>Let us all invite God’s blessings together,</a:t>
            </a:r>
            <a:endParaRPr lang="en-AU" sz="2400" noProof="0" dirty="0">
              <a:cs typeface="Times New Roman"/>
            </a:endParaRPr>
          </a:p>
          <a:p>
            <a:pPr marL="383540">
              <a:lnSpc>
                <a:spcPct val="150000"/>
              </a:lnSpc>
            </a:pPr>
            <a:endParaRPr lang="en-AU" sz="1400" b="1" noProof="0" dirty="0">
              <a:solidFill>
                <a:srgbClr val="E68422"/>
              </a:solidFill>
              <a:latin typeface="Comic Sans MS"/>
            </a:endParaRPr>
          </a:p>
          <a:p>
            <a:pPr marL="383540">
              <a:lnSpc>
                <a:spcPct val="150000"/>
              </a:lnSpc>
            </a:pPr>
            <a:r>
              <a:rPr lang="en-AU" sz="2800" b="1" noProof="0" dirty="0">
                <a:solidFill>
                  <a:srgbClr val="00B050"/>
                </a:solidFill>
                <a:latin typeface="Comic Sans MS"/>
              </a:rPr>
              <a:t>All: </a:t>
            </a:r>
            <a:r>
              <a:rPr lang="en-US" sz="2800" b="1" noProof="0" dirty="0">
                <a:latin typeface="Comic Sans MS" panose="030F0702030302020204" pitchFamily="66" charset="0"/>
              </a:rPr>
              <a:t>May the road rise up to meet us,  </a:t>
            </a:r>
          </a:p>
          <a:p>
            <a:pPr marL="383540">
              <a:lnSpc>
                <a:spcPct val="150000"/>
              </a:lnSpc>
            </a:pPr>
            <a:r>
              <a:rPr lang="en-US" sz="2800" b="1" noProof="0" dirty="0">
                <a:latin typeface="Comic Sans MS" panose="030F0702030302020204" pitchFamily="66" charset="0"/>
              </a:rPr>
              <a:t>may the wind be always at our backs,  </a:t>
            </a:r>
          </a:p>
          <a:p>
            <a:pPr marL="383540">
              <a:lnSpc>
                <a:spcPct val="150000"/>
              </a:lnSpc>
            </a:pPr>
            <a:r>
              <a:rPr lang="en-US" sz="2800" b="1" noProof="0" dirty="0">
                <a:latin typeface="Comic Sans MS" panose="030F0702030302020204" pitchFamily="66" charset="0"/>
              </a:rPr>
              <a:t>may the sun shine warm upon our faces,  </a:t>
            </a:r>
          </a:p>
          <a:p>
            <a:pPr marL="383540">
              <a:lnSpc>
                <a:spcPct val="150000"/>
              </a:lnSpc>
            </a:pPr>
            <a:r>
              <a:rPr lang="en-US" sz="2800" b="1" noProof="0" dirty="0">
                <a:latin typeface="Comic Sans MS" panose="030F0702030302020204" pitchFamily="66" charset="0"/>
              </a:rPr>
              <a:t>and the rains fall soft upon our fields;  </a:t>
            </a:r>
          </a:p>
          <a:p>
            <a:pPr marL="383540">
              <a:lnSpc>
                <a:spcPct val="150000"/>
              </a:lnSpc>
            </a:pPr>
            <a:r>
              <a:rPr lang="en-US" sz="2800" b="1" noProof="0" dirty="0">
                <a:latin typeface="Comic Sans MS" panose="030F0702030302020204" pitchFamily="66" charset="0"/>
              </a:rPr>
              <a:t>and until we meet again,  </a:t>
            </a:r>
          </a:p>
          <a:p>
            <a:pPr marL="383540">
              <a:lnSpc>
                <a:spcPct val="150000"/>
              </a:lnSpc>
            </a:pPr>
            <a:r>
              <a:rPr lang="en-US" sz="2800" b="1" noProof="0" dirty="0">
                <a:latin typeface="Comic Sans MS" panose="030F0702030302020204" pitchFamily="66" charset="0"/>
              </a:rPr>
              <a:t>may God hold us in the palm of his hand.  Amen.</a:t>
            </a:r>
            <a:endParaRPr lang="en-AU" noProof="0" dirty="0">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6" y="445798"/>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dirty="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53</a:t>
            </a:fld>
            <a:endParaRPr lang="en-AU" noProof="0" dirty="0"/>
          </a:p>
        </p:txBody>
      </p:sp>
      <p:sp>
        <p:nvSpPr>
          <p:cNvPr id="3" name="TextBox 2"/>
          <p:cNvSpPr txBox="1"/>
          <p:nvPr/>
        </p:nvSpPr>
        <p:spPr>
          <a:xfrm>
            <a:off x="4175248" y="393988"/>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Notices</a:t>
            </a:r>
            <a:endParaRPr lang="en-AU" sz="2400" noProof="0" dirty="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1725809"/>
            <a:ext cx="11232000" cy="4360489"/>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AU" sz="2800" noProof="0" dirty="0">
                <a:latin typeface="Comic Sans MS"/>
                <a:hlinkClick r:id="rId3"/>
              </a:rPr>
              <a:t>Earth, Our Original Monastery</a:t>
            </a:r>
            <a:r>
              <a:rPr lang="en-AU" sz="2800" noProof="0" dirty="0">
                <a:latin typeface="Comic Sans MS"/>
              </a:rPr>
              <a:t> Wednesday @ 6pm. Continuing our contemplative prayer series. All are welcome to attend. </a:t>
            </a:r>
          </a:p>
          <a:p>
            <a:pPr marL="342900" indent="-342900">
              <a:lnSpc>
                <a:spcPct val="150000"/>
              </a:lnSpc>
              <a:spcAft>
                <a:spcPts val="1200"/>
              </a:spcAft>
              <a:buFont typeface="Arial" panose="020B0604020202020204" pitchFamily="34" charset="0"/>
              <a:buChar char="•"/>
            </a:pPr>
            <a:r>
              <a:rPr lang="en-US" sz="2800" dirty="0">
                <a:latin typeface="Comic Sans MS"/>
              </a:rPr>
              <a:t>This Sunday our </a:t>
            </a:r>
            <a:r>
              <a:rPr lang="en-US" sz="2800" dirty="0">
                <a:latin typeface="Comic Sans MS"/>
                <a:hlinkClick r:id="rId4"/>
              </a:rPr>
              <a:t>Open Space Meeting</a:t>
            </a:r>
            <a:r>
              <a:rPr lang="en-US" sz="2800" dirty="0">
                <a:latin typeface="Comic Sans MS"/>
              </a:rPr>
              <a:t> @ 11am</a:t>
            </a:r>
          </a:p>
          <a:p>
            <a:pPr marL="342900" indent="-342900">
              <a:lnSpc>
                <a:spcPct val="150000"/>
              </a:lnSpc>
              <a:spcAft>
                <a:spcPts val="1200"/>
              </a:spcAft>
              <a:buFont typeface="Arial" panose="020B0604020202020204" pitchFamily="34" charset="0"/>
              <a:buChar char="•"/>
            </a:pPr>
            <a:r>
              <a:rPr lang="en-US" sz="2800" noProof="0" dirty="0">
                <a:latin typeface="Comic Sans MS"/>
              </a:rPr>
              <a:t>If you are able, please stay </a:t>
            </a:r>
            <a:r>
              <a:rPr lang="en-US" sz="2800" dirty="0">
                <a:latin typeface="Comic Sans MS"/>
              </a:rPr>
              <a:t>after the service for fellowship and a couple of community updates.</a:t>
            </a:r>
            <a:endParaRPr lang="en-AU" sz="2800" noProof="0" dirty="0">
              <a:latin typeface="Comic Sans MS"/>
            </a:endParaRPr>
          </a:p>
          <a:p>
            <a:pPr marL="342900" indent="-342900">
              <a:lnSpc>
                <a:spcPct val="150000"/>
              </a:lnSpc>
              <a:spcAft>
                <a:spcPts val="1200"/>
              </a:spcAft>
              <a:buFont typeface="Arial" panose="020B0604020202020204" pitchFamily="34" charset="0"/>
              <a:buChar char="•"/>
            </a:pPr>
            <a:r>
              <a:rPr lang="en-AU" sz="2800" b="0" i="0" u="none" strike="noStrike" noProof="0" dirty="0">
                <a:effectLst/>
                <a:latin typeface="Comic Sans MS"/>
              </a:rPr>
              <a:t>See HHO Events page for further upcoming events </a:t>
            </a:r>
            <a:r>
              <a:rPr lang="en-AU" sz="2800" b="0" i="0" u="none" strike="noStrike" noProof="0" dirty="0">
                <a:effectLst/>
                <a:latin typeface="Comic Sans MS"/>
                <a:hlinkClick r:id="rId5"/>
              </a:rPr>
              <a:t>HHO Events</a:t>
            </a:r>
            <a:endParaRPr lang="en-AU" sz="2800" b="0" i="0" u="none" strike="noStrike" noProof="0" dirty="0">
              <a:effectLst/>
              <a:latin typeface="Comic Sans MS"/>
            </a:endParaRPr>
          </a:p>
        </p:txBody>
      </p:sp>
    </p:spTree>
    <p:extLst>
      <p:ext uri="{BB962C8B-B14F-4D97-AF65-F5344CB8AC3E}">
        <p14:creationId xmlns:p14="http://schemas.microsoft.com/office/powerpoint/2010/main" val="19456839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54</a:t>
            </a:fld>
            <a:endParaRPr lang="en-AU" noProof="0" dirty="0"/>
          </a:p>
        </p:txBody>
      </p:sp>
      <p:sp>
        <p:nvSpPr>
          <p:cNvPr id="4" name="TextBox 3">
            <a:extLst>
              <a:ext uri="{FF2B5EF4-FFF2-40B4-BE49-F238E27FC236}">
                <a16:creationId xmlns:a16="http://schemas.microsoft.com/office/drawing/2014/main" id="{02A61548-0461-02A1-A753-349E8F6DD9FF}"/>
              </a:ext>
            </a:extLst>
          </p:cNvPr>
          <p:cNvSpPr txBox="1"/>
          <p:nvPr/>
        </p:nvSpPr>
        <p:spPr>
          <a:xfrm>
            <a:off x="151488" y="136524"/>
            <a:ext cx="11889023" cy="6470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Thank you for your regular gifts to this ministry. Offerings are most welcome via:</a:t>
            </a:r>
            <a:endParaRPr lang="en-AU" sz="9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The HHO App</a:t>
            </a:r>
            <a:endParaRPr lang="en-AU" sz="2800" noProof="0" dirty="0">
              <a:cs typeface="Times New Roman"/>
            </a:endParaRP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Direct Debit </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International Direct Debit</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a:t>
            </a:r>
            <a:r>
              <a:rPr lang="en-AU" sz="2800" noProof="0" dirty="0">
                <a:latin typeface="Comic Sans MS"/>
              </a:rPr>
              <a:t>Please consider a one-off donation </a:t>
            </a:r>
          </a:p>
          <a:p>
            <a:pPr>
              <a:lnSpc>
                <a:spcPct val="150000"/>
              </a:lnSpc>
            </a:pPr>
            <a:r>
              <a:rPr lang="en-AU" sz="2800" noProof="0" dirty="0">
                <a:latin typeface="Comic Sans MS"/>
              </a:rPr>
              <a:t>    or leaving a legacy in your Will</a:t>
            </a:r>
          </a:p>
          <a:p>
            <a:pPr>
              <a:lnSpc>
                <a:spcPct val="150000"/>
              </a:lnSpc>
            </a:pPr>
            <a:r>
              <a:rPr lang="en-AU" sz="700" noProof="0" dirty="0">
                <a:latin typeface="Comic Sans MS"/>
              </a:rPr>
              <a:t> </a:t>
            </a:r>
            <a:endParaRPr lang="en-AU" sz="600" noProof="0" dirty="0">
              <a:latin typeface="Comic Sans MS"/>
            </a:endParaRPr>
          </a:p>
          <a:p>
            <a:pPr>
              <a:lnSpc>
                <a:spcPct val="150000"/>
              </a:lnSpc>
            </a:pPr>
            <a:r>
              <a:rPr lang="en-AU" sz="2800" noProof="0" dirty="0">
                <a:latin typeface="Comic Sans MS"/>
              </a:rPr>
              <a:t>For further information go to HHO give page </a:t>
            </a:r>
            <a:r>
              <a:rPr lang="en-AU" sz="2800" noProof="0" dirty="0">
                <a:solidFill>
                  <a:srgbClr val="00B0F0"/>
                </a:solidFill>
                <a:latin typeface="Comic Sans MS"/>
                <a:hlinkClick r:id="rId3">
                  <a:extLst>
                    <a:ext uri="{A12FA001-AC4F-418D-AE19-62706E023703}">
                      <ahyp:hlinkClr xmlns:ahyp="http://schemas.microsoft.com/office/drawing/2018/hyperlinkcolor" val="tx"/>
                    </a:ext>
                  </a:extLst>
                </a:hlinkClick>
              </a:rPr>
              <a:t>https://holyhermits.com.au/give</a:t>
            </a:r>
            <a:r>
              <a:rPr lang="en-AU" sz="2800" noProof="0" dirty="0">
                <a:solidFill>
                  <a:srgbClr val="00B050"/>
                </a:solidFill>
                <a:latin typeface="Comic Sans MS"/>
              </a:rPr>
              <a:t> </a:t>
            </a:r>
            <a:endParaRPr lang="en-AU" sz="2000" noProof="0" dirty="0"/>
          </a:p>
        </p:txBody>
      </p:sp>
      <p:pic>
        <p:nvPicPr>
          <p:cNvPr id="6" name="Picture 5" descr="Photograph of silver decorative plate holding gold coins and stacked coin rolls on rustic wooden tabletop. Arrangement evokes savings, wealth, or financial growth, with warm lighting emphasizing metallic textures against dark background.">
            <a:extLst>
              <a:ext uri="{FF2B5EF4-FFF2-40B4-BE49-F238E27FC236}">
                <a16:creationId xmlns:a16="http://schemas.microsoft.com/office/drawing/2014/main" id="{48A98183-33CE-77C4-6D85-584139FECF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6408" y="1252160"/>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55</a:t>
            </a:fld>
            <a:endParaRPr lang="en-AU" noProof="0" dirty="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dirty="0">
                <a:solidFill>
                  <a:srgbClr val="00B050"/>
                </a:solidFill>
                <a:effectLst/>
                <a:latin typeface="Comic Sans MS"/>
              </a:rPr>
              <a:t>Serving next week </a:t>
            </a:r>
            <a:endParaRPr lang="en-AU" noProof="0" dirty="0"/>
          </a:p>
          <a:p>
            <a:pPr algn="ctr" fontAlgn="base">
              <a:spcAft>
                <a:spcPts val="800"/>
              </a:spcAft>
              <a:defRPr/>
            </a:pPr>
            <a:r>
              <a:rPr lang="en-AU" sz="2800" noProof="0" dirty="0">
                <a:solidFill>
                  <a:srgbClr val="00B050"/>
                </a:solidFill>
                <a:latin typeface="Comic Sans MS"/>
              </a:rPr>
              <a:t> </a:t>
            </a:r>
            <a:r>
              <a:rPr lang="en-AU" sz="2800" dirty="0">
                <a:solidFill>
                  <a:srgbClr val="00B050"/>
                </a:solidFill>
                <a:latin typeface="Comic Sans MS"/>
              </a:rPr>
              <a:t>20</a:t>
            </a:r>
            <a:r>
              <a:rPr lang="en-AU" sz="2800" noProof="0" dirty="0">
                <a:solidFill>
                  <a:srgbClr val="00B050"/>
                </a:solidFill>
                <a:latin typeface="Comic Sans MS"/>
              </a:rPr>
              <a:t> September 2026</a:t>
            </a:r>
          </a:p>
          <a:p>
            <a:pPr algn="ctr" fontAlgn="base">
              <a:spcAft>
                <a:spcPts val="800"/>
              </a:spcAft>
              <a:defRPr/>
            </a:pPr>
            <a:r>
              <a:rPr lang="en-AU" sz="2800" noProof="0" dirty="0">
                <a:solidFill>
                  <a:srgbClr val="00B050"/>
                </a:solidFill>
                <a:latin typeface="Comic Sans MS"/>
              </a:rPr>
              <a:t>17</a:t>
            </a:r>
            <a:r>
              <a:rPr lang="en-AU" sz="2800" baseline="30000" noProof="0" dirty="0">
                <a:solidFill>
                  <a:srgbClr val="00B050"/>
                </a:solidFill>
                <a:latin typeface="Comic Sans MS"/>
              </a:rPr>
              <a:t>th</a:t>
            </a:r>
            <a:r>
              <a:rPr lang="en-AU" sz="2800" noProof="0" dirty="0">
                <a:solidFill>
                  <a:srgbClr val="00B050"/>
                </a:solidFill>
                <a:latin typeface="Comic Sans MS"/>
              </a:rPr>
              <a:t> Sunday after Pentecost</a:t>
            </a:r>
          </a:p>
          <a:p>
            <a:pPr algn="ctr">
              <a:spcAft>
                <a:spcPts val="800"/>
              </a:spcAft>
              <a:defRPr/>
            </a:pPr>
            <a:r>
              <a:rPr lang="en-AU" sz="2800" noProof="0" dirty="0">
                <a:solidFill>
                  <a:srgbClr val="00B050"/>
                </a:solidFill>
                <a:latin typeface="Comic Sans MS"/>
              </a:rPr>
              <a:t>9:00 am AEST</a:t>
            </a:r>
            <a:endParaRPr lang="en-AU" sz="2800" noProof="0" dirty="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dirty="0">
                <a:effectLst/>
                <a:latin typeface="Comic Sans MS"/>
              </a:rPr>
              <a:t>New Servers always welcome! </a:t>
            </a:r>
            <a:endParaRPr lang="en-AU" sz="2400" b="1" noProof="0" dirty="0">
              <a:solidFill>
                <a:srgbClr val="E3960B"/>
              </a:solidFill>
              <a:latin typeface="Comic Sans MS"/>
            </a:endParaRPr>
          </a:p>
          <a:p>
            <a:pPr algn="ctr" fontAlgn="base">
              <a:defRPr/>
            </a:pPr>
            <a:r>
              <a:rPr lang="en-AU" sz="2400" b="1" noProof="0" dirty="0">
                <a:latin typeface="Comic Sans MS"/>
              </a:rPr>
              <a:t>Please e</a:t>
            </a:r>
            <a:r>
              <a:rPr lang="en-AU" sz="2400" b="1" noProof="0" dirty="0">
                <a:effectLst/>
                <a:latin typeface="Comic Sans MS"/>
              </a:rPr>
              <a:t>mail </a:t>
            </a:r>
            <a:r>
              <a:rPr lang="en-AU" sz="2400" b="1" noProof="0" dirty="0" err="1">
                <a:effectLst/>
                <a:latin typeface="Comic Sans MS"/>
              </a:rPr>
              <a:t>Rev’d</a:t>
            </a:r>
            <a:r>
              <a:rPr lang="en-AU" sz="2400" b="1" noProof="0" dirty="0">
                <a:effectLst/>
                <a:latin typeface="Comic Sans MS"/>
              </a:rPr>
              <a:t> </a:t>
            </a:r>
            <a:r>
              <a:rPr lang="en-AU" sz="2400" b="1" noProof="0" dirty="0">
                <a:latin typeface="Comic Sans MS"/>
              </a:rPr>
              <a:t>Lauren </a:t>
            </a:r>
            <a:r>
              <a:rPr lang="en-AU" sz="2400" b="1" noProof="0" dirty="0">
                <a:effectLst/>
                <a:latin typeface="Comic Sans MS"/>
              </a:rPr>
              <a:t>to get involved</a:t>
            </a:r>
            <a:endParaRPr lang="en-AU" sz="2400" b="0" i="0" noProof="0" dirty="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dirty="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dirty="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dirty="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3579485790"/>
              </p:ext>
            </p:extLst>
          </p:nvPr>
        </p:nvGraphicFramePr>
        <p:xfrm>
          <a:off x="241739" y="2249400"/>
          <a:ext cx="11580024" cy="2627315"/>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Kristine</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Wiggles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Chris</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Viki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38890">
                <a:tc>
                  <a:txBody>
                    <a:bodyPr/>
                    <a:lstStyle/>
                    <a:p>
                      <a:r>
                        <a:rPr lang="en-AU" sz="2200" b="0" i="0" noProof="0" dirty="0">
                          <a:solidFill>
                            <a:srgbClr val="00B050"/>
                          </a:solidFill>
                          <a:latin typeface="Comic Sans MS"/>
                        </a:rPr>
                        <a:t>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Barry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First Reader: Grant *</a:t>
                      </a:r>
                      <a:endParaRPr lang="en-AU" sz="2200" noProof="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Second Reader: Barry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dirty="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All: </a:t>
            </a:r>
            <a:r>
              <a:rPr lang="en-AU" sz="2800" b="1" noProof="0" dirty="0">
                <a:latin typeface="Comic Sans MS"/>
                <a:cs typeface="Arial"/>
              </a:rPr>
              <a:t>In the name of Christ, Amen</a:t>
            </a:r>
            <a:r>
              <a:rPr lang="en-AU" sz="2800" noProof="0" dirty="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The Dismissal </a:t>
            </a:r>
            <a:endParaRPr lang="en-AU" sz="2400" noProof="0" dirty="0">
              <a:solidFill>
                <a:srgbClr val="00B050"/>
              </a:solidFill>
              <a:latin typeface="Comic Sans MS"/>
              <a:cs typeface="Times New Roman"/>
            </a:endParaRPr>
          </a:p>
        </p:txBody>
      </p:sp>
      <p:sp>
        <p:nvSpPr>
          <p:cNvPr id="7" name="TextBox 6">
            <a:extLst>
              <a:ext uri="{FF2B5EF4-FFF2-40B4-BE49-F238E27FC236}">
                <a16:creationId xmlns:a16="http://schemas.microsoft.com/office/drawing/2014/main" id="{9460AEFE-2742-3BC9-92BD-286F8DD07B7C}"/>
              </a:ext>
            </a:extLst>
          </p:cNvPr>
          <p:cNvSpPr txBox="1"/>
          <p:nvPr/>
        </p:nvSpPr>
        <p:spPr>
          <a:xfrm>
            <a:off x="236305" y="292278"/>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a:t>
            </a:r>
            <a:r>
              <a:rPr lang="en-AU" b="1" dirty="0">
                <a:solidFill>
                  <a:srgbClr val="00B050"/>
                </a:solidFill>
                <a:latin typeface="Comic Sans MS"/>
              </a:rPr>
              <a:t>A</a:t>
            </a:r>
            <a:r>
              <a:rPr lang="en-AU" b="1" noProof="0" dirty="0" err="1">
                <a:solidFill>
                  <a:srgbClr val="00B050"/>
                </a:solidFill>
                <a:latin typeface="Comic Sans MS"/>
              </a:rPr>
              <a:t>ll</a:t>
            </a:r>
            <a:r>
              <a:rPr lang="en-AU" b="1" noProof="0" dirty="0">
                <a:solidFill>
                  <a:srgbClr val="00B050"/>
                </a:solidFill>
                <a:latin typeface="Comic Sans MS"/>
              </a:rPr>
              <a:t> may unmute</a:t>
            </a:r>
            <a:endParaRPr lang="en-AU" b="1" noProof="0" dirty="0">
              <a:solidFill>
                <a:srgbClr val="00B050"/>
              </a:solidFill>
            </a:endParaRPr>
          </a:p>
        </p:txBody>
      </p:sp>
    </p:spTree>
    <p:extLst>
      <p:ext uri="{BB962C8B-B14F-4D97-AF65-F5344CB8AC3E}">
        <p14:creationId xmlns:p14="http://schemas.microsoft.com/office/powerpoint/2010/main" val="42445376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768" y="5504389"/>
            <a:ext cx="3785832" cy="1015663"/>
          </a:xfrm>
          <a:prstGeom prst="rect">
            <a:avLst/>
          </a:prstGeom>
          <a:noFill/>
        </p:spPr>
        <p:txBody>
          <a:bodyPr wrap="square" lIns="91440" tIns="45720" rIns="91440" bIns="45720" rtlCol="0" anchor="t">
            <a:spAutoFit/>
          </a:bodyPr>
          <a:lstStyle/>
          <a:p>
            <a:r>
              <a:rPr lang="en-AU" sz="2000" noProof="0" dirty="0">
                <a:solidFill>
                  <a:srgbClr val="00B050"/>
                </a:solidFill>
                <a:latin typeface="Comic Sans MS"/>
              </a:rPr>
              <a:t>Extra resources developed </a:t>
            </a:r>
          </a:p>
          <a:p>
            <a:r>
              <a:rPr lang="en-AU" sz="2000" noProof="0" dirty="0">
                <a:solidFill>
                  <a:srgbClr val="00B050"/>
                </a:solidFill>
                <a:latin typeface="Comic Sans MS"/>
              </a:rPr>
              <a:t>by Roots on the Web </a:t>
            </a:r>
          </a:p>
          <a:p>
            <a:r>
              <a:rPr lang="en-AU" sz="2000" noProof="0" dirty="0">
                <a:solidFill>
                  <a:srgbClr val="00B050"/>
                </a:solidFill>
                <a:latin typeface="Comic Sans MS"/>
              </a:rPr>
              <a:t>Images from Padlet</a:t>
            </a:r>
          </a:p>
        </p:txBody>
      </p:sp>
      <p:sp>
        <p:nvSpPr>
          <p:cNvPr id="7" name="TextBox 6">
            <a:extLst>
              <a:ext uri="{FF2B5EF4-FFF2-40B4-BE49-F238E27FC236}">
                <a16:creationId xmlns:a16="http://schemas.microsoft.com/office/drawing/2014/main" id="{FBCFD97D-2C97-37FF-356C-A993317B1DEE}"/>
              </a:ext>
            </a:extLst>
          </p:cNvPr>
          <p:cNvSpPr txBox="1"/>
          <p:nvPr/>
        </p:nvSpPr>
        <p:spPr>
          <a:xfrm>
            <a:off x="379768" y="1301572"/>
            <a:ext cx="5498518" cy="3915966"/>
          </a:xfrm>
          <a:prstGeom prst="roundRect">
            <a:avLst/>
          </a:prstGeom>
          <a:solidFill>
            <a:schemeClr val="accent3">
              <a:lumMod val="20000"/>
              <a:lumOff val="80000"/>
            </a:schemeClr>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68B7"/>
                </a:solidFill>
                <a:latin typeface="Comic Sans MS"/>
              </a:rPr>
              <a:t>Fellowship </a:t>
            </a:r>
          </a:p>
          <a:p>
            <a:pPr algn="ctr"/>
            <a:r>
              <a:rPr lang="en-AU" sz="2800" b="1" noProof="0" dirty="0">
                <a:solidFill>
                  <a:srgbClr val="0068B7"/>
                </a:solidFill>
                <a:latin typeface="Comic Sans MS"/>
              </a:rPr>
              <a:t>Thank you, </a:t>
            </a:r>
            <a:r>
              <a:rPr lang="en-AU" sz="2800" b="1">
                <a:solidFill>
                  <a:srgbClr val="0068B7"/>
                </a:solidFill>
                <a:latin typeface="Comic Sans MS"/>
              </a:rPr>
              <a:t>Lauren</a:t>
            </a:r>
            <a:r>
              <a:rPr lang="en-AU" sz="2800" b="1" noProof="0">
                <a:solidFill>
                  <a:srgbClr val="0068B7"/>
                </a:solidFill>
                <a:latin typeface="Comic Sans MS"/>
              </a:rPr>
              <a:t> </a:t>
            </a:r>
            <a:r>
              <a:rPr lang="en-AU" sz="2800" b="1" noProof="0" dirty="0">
                <a:solidFill>
                  <a:srgbClr val="0068B7"/>
                </a:solidFill>
                <a:latin typeface="Comic Sans MS"/>
              </a:rPr>
              <a:t>for leading Fellowship </a:t>
            </a:r>
          </a:p>
          <a:p>
            <a:pPr algn="ctr"/>
            <a:endParaRPr lang="en-AU" sz="2400" b="1" noProof="0" dirty="0">
              <a:solidFill>
                <a:srgbClr val="0068B7"/>
              </a:solidFill>
              <a:latin typeface="Comic Sans MS"/>
            </a:endParaRPr>
          </a:p>
          <a:p>
            <a:pPr algn="ctr"/>
            <a:r>
              <a:rPr lang="en-AU" sz="2800" b="1" noProof="0" dirty="0">
                <a:solidFill>
                  <a:srgbClr val="0068B7"/>
                </a:solidFill>
                <a:latin typeface="Comic Sans MS"/>
              </a:rPr>
              <a:t>Please feel welcome to linger or pop a message in the chat and head off when you are ready.​</a:t>
            </a:r>
            <a:endParaRPr lang="en-AU" sz="2000" b="1" noProof="0" dirty="0">
              <a:solidFill>
                <a:srgbClr val="0068B7"/>
              </a:solidFill>
              <a:cs typeface="Calibri"/>
            </a:endParaRPr>
          </a:p>
        </p:txBody>
      </p:sp>
      <p:sp>
        <p:nvSpPr>
          <p:cNvPr id="4" name="TextBox 3">
            <a:extLst>
              <a:ext uri="{FF2B5EF4-FFF2-40B4-BE49-F238E27FC236}">
                <a16:creationId xmlns:a16="http://schemas.microsoft.com/office/drawing/2014/main" id="{5F96741E-B5D9-334F-7A77-9654430C7DE1}"/>
              </a:ext>
            </a:extLst>
          </p:cNvPr>
          <p:cNvSpPr txBox="1"/>
          <p:nvPr/>
        </p:nvSpPr>
        <p:spPr>
          <a:xfrm>
            <a:off x="11658600" y="6045200"/>
            <a:ext cx="184731" cy="369332"/>
          </a:xfrm>
          <a:prstGeom prst="rect">
            <a:avLst/>
          </a:prstGeom>
          <a:blipFill dpi="0" rotWithShape="1">
            <a:blip r:embed="rId3">
              <a:alphaModFix amt="11000"/>
            </a:blip>
            <a:srcRect/>
            <a:tile tx="0" ty="0" sx="100000" sy="100000" flip="none" algn="tl"/>
          </a:blipFill>
        </p:spPr>
        <p:txBody>
          <a:bodyPr wrap="none" rtlCol="0">
            <a:spAutoFit/>
          </a:bodyPr>
          <a:lstStyle/>
          <a:p>
            <a:endParaRPr lang="en-AU" dirty="0"/>
          </a:p>
        </p:txBody>
      </p:sp>
      <p:pic>
        <p:nvPicPr>
          <p:cNvPr id="6" name="Picture 5" descr="Abstract mixed-media painting featuring a large curved, loop-like form in grey, green, and magenta over a pale textured background, crossed by a dark horizontal band with green paint drips.">
            <a:extLst>
              <a:ext uri="{FF2B5EF4-FFF2-40B4-BE49-F238E27FC236}">
                <a16:creationId xmlns:a16="http://schemas.microsoft.com/office/drawing/2014/main" id="{65F45178-5DB9-4F27-ACF2-840364084A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5050" y="979980"/>
            <a:ext cx="5420870" cy="4282486"/>
          </a:xfrm>
          <a:prstGeom prst="rect">
            <a:avLst/>
          </a:prstGeom>
        </p:spPr>
      </p:pic>
      <p:sp>
        <p:nvSpPr>
          <p:cNvPr id="8" name="TextBox 7">
            <a:extLst>
              <a:ext uri="{FF2B5EF4-FFF2-40B4-BE49-F238E27FC236}">
                <a16:creationId xmlns:a16="http://schemas.microsoft.com/office/drawing/2014/main" id="{970B2A0A-8BDF-94A9-D34C-4D5193079483}"/>
              </a:ext>
            </a:extLst>
          </p:cNvPr>
          <p:cNvSpPr txBox="1"/>
          <p:nvPr/>
        </p:nvSpPr>
        <p:spPr>
          <a:xfrm>
            <a:off x="7330261" y="5435519"/>
            <a:ext cx="3441968" cy="707886"/>
          </a:xfrm>
          <a:prstGeom prst="rect">
            <a:avLst/>
          </a:prstGeom>
          <a:noFill/>
        </p:spPr>
        <p:txBody>
          <a:bodyPr wrap="none" rtlCol="0">
            <a:spAutoFit/>
          </a:bodyPr>
          <a:lstStyle/>
          <a:p>
            <a:pPr algn="ctr"/>
            <a:r>
              <a:rPr lang="en-US" sz="2000" dirty="0"/>
              <a:t>Broken Promises – Shelli Finch</a:t>
            </a:r>
          </a:p>
          <a:p>
            <a:pPr algn="ctr"/>
            <a:r>
              <a:rPr lang="en-US" sz="2000" dirty="0"/>
              <a:t>Roots on the Web</a:t>
            </a:r>
          </a:p>
        </p:txBody>
      </p:sp>
    </p:spTree>
    <p:extLst>
      <p:ext uri="{BB962C8B-B14F-4D97-AF65-F5344CB8AC3E}">
        <p14:creationId xmlns:p14="http://schemas.microsoft.com/office/powerpoint/2010/main" val="86728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1007164" y="540869"/>
            <a:ext cx="10177670" cy="5837817"/>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All</a:t>
            </a:r>
            <a:r>
              <a:rPr lang="en-AU" sz="2800" noProof="0" dirty="0">
                <a:solidFill>
                  <a:srgbClr val="00B050"/>
                </a:solidFill>
                <a:latin typeface="Comic Sans MS" panose="030F0902030302020204" pitchFamily="66" charset="0"/>
              </a:rPr>
              <a:t>: </a:t>
            </a:r>
            <a:endParaRPr lang="en-AU" sz="2800" b="1" noProof="0" dirty="0">
              <a:latin typeface="Comic Sans MS"/>
            </a:endParaRPr>
          </a:p>
          <a:p>
            <a:pPr lvl="0" eaLnBrk="0" fontAlgn="base" hangingPunct="0">
              <a:lnSpc>
                <a:spcPct val="150000"/>
              </a:lnSpc>
              <a:spcBef>
                <a:spcPct val="0"/>
              </a:spcBef>
              <a:spcAft>
                <a:spcPct val="0"/>
              </a:spcAft>
            </a:pPr>
            <a:r>
              <a:rPr lang="en-US" sz="2800" b="1" noProof="0" dirty="0">
                <a:latin typeface="Comic Sans MS"/>
              </a:rPr>
              <a:t>God who created the world,</a:t>
            </a:r>
          </a:p>
          <a:p>
            <a:pPr lvl="0" eaLnBrk="0" fontAlgn="base" hangingPunct="0">
              <a:lnSpc>
                <a:spcPct val="150000"/>
              </a:lnSpc>
              <a:spcBef>
                <a:spcPct val="0"/>
              </a:spcBef>
              <a:spcAft>
                <a:spcPct val="0"/>
              </a:spcAft>
            </a:pPr>
            <a:r>
              <a:rPr lang="en-US" sz="2800" b="1" noProof="0" dirty="0">
                <a:latin typeface="Comic Sans MS"/>
              </a:rPr>
              <a:t>we gather here from many places,</a:t>
            </a:r>
          </a:p>
          <a:p>
            <a:pPr lvl="0" eaLnBrk="0" fontAlgn="base" hangingPunct="0">
              <a:lnSpc>
                <a:spcPct val="150000"/>
              </a:lnSpc>
              <a:spcBef>
                <a:spcPct val="0"/>
              </a:spcBef>
              <a:spcAft>
                <a:spcPct val="0"/>
              </a:spcAft>
            </a:pPr>
            <a:r>
              <a:rPr lang="en-US" sz="2800" b="1" noProof="0" dirty="0">
                <a:latin typeface="Comic Sans MS"/>
              </a:rPr>
              <a:t>be with us here.</a:t>
            </a:r>
          </a:p>
          <a:p>
            <a:pPr lvl="0" eaLnBrk="0" fontAlgn="base" hangingPunct="0">
              <a:lnSpc>
                <a:spcPct val="150000"/>
              </a:lnSpc>
              <a:spcBef>
                <a:spcPct val="0"/>
              </a:spcBef>
              <a:spcAft>
                <a:spcPct val="0"/>
              </a:spcAft>
            </a:pPr>
            <a:r>
              <a:rPr lang="en-US" sz="2800" b="1" noProof="0" dirty="0">
                <a:latin typeface="Comic Sans MS"/>
              </a:rPr>
              <a:t>God who saves us,</a:t>
            </a:r>
          </a:p>
          <a:p>
            <a:pPr lvl="0" eaLnBrk="0" fontAlgn="base" hangingPunct="0">
              <a:lnSpc>
                <a:spcPct val="150000"/>
              </a:lnSpc>
              <a:spcBef>
                <a:spcPct val="0"/>
              </a:spcBef>
              <a:spcAft>
                <a:spcPct val="0"/>
              </a:spcAft>
            </a:pPr>
            <a:r>
              <a:rPr lang="en-US" sz="2800" b="1" noProof="0" dirty="0">
                <a:latin typeface="Comic Sans MS"/>
              </a:rPr>
              <a:t>we bring our fears and our questions,</a:t>
            </a:r>
          </a:p>
          <a:p>
            <a:pPr lvl="0" eaLnBrk="0" fontAlgn="base" hangingPunct="0">
              <a:lnSpc>
                <a:spcPct val="150000"/>
              </a:lnSpc>
              <a:spcBef>
                <a:spcPct val="0"/>
              </a:spcBef>
              <a:spcAft>
                <a:spcPct val="0"/>
              </a:spcAft>
            </a:pPr>
            <a:r>
              <a:rPr lang="en-US" sz="2800" b="1" noProof="0" dirty="0">
                <a:latin typeface="Comic Sans MS"/>
              </a:rPr>
              <a:t>guide us and protect us.</a:t>
            </a:r>
          </a:p>
          <a:p>
            <a:pPr lvl="0" eaLnBrk="0" fontAlgn="base" hangingPunct="0">
              <a:lnSpc>
                <a:spcPct val="150000"/>
              </a:lnSpc>
              <a:spcBef>
                <a:spcPct val="0"/>
              </a:spcBef>
              <a:spcAft>
                <a:spcPct val="0"/>
              </a:spcAft>
            </a:pPr>
            <a:r>
              <a:rPr lang="en-US" sz="2800" b="1" noProof="0" dirty="0">
                <a:latin typeface="Comic Sans MS"/>
              </a:rPr>
              <a:t>Uniting God, we come as pilgrims to journey together.</a:t>
            </a:r>
          </a:p>
          <a:p>
            <a:pPr lvl="0" eaLnBrk="0" fontAlgn="base" hangingPunct="0">
              <a:lnSpc>
                <a:spcPct val="150000"/>
              </a:lnSpc>
              <a:spcBef>
                <a:spcPct val="0"/>
              </a:spcBef>
              <a:spcAft>
                <a:spcPct val="0"/>
              </a:spcAft>
            </a:pPr>
            <a:r>
              <a:rPr lang="en-US" sz="2800" b="1" noProof="0" dirty="0">
                <a:latin typeface="Comic Sans MS"/>
              </a:rPr>
              <a:t>Let us know you here as we journey with you. Amen.</a:t>
            </a:r>
            <a:endParaRPr lang="en-AU" sz="2800" b="1" noProof="0" dirty="0">
              <a:latin typeface="Comic Sans MS"/>
            </a:endParaRPr>
          </a:p>
        </p:txBody>
      </p:sp>
      <p:sp>
        <p:nvSpPr>
          <p:cNvPr id="4" name="TextBox 3">
            <a:extLst>
              <a:ext uri="{FF2B5EF4-FFF2-40B4-BE49-F238E27FC236}">
                <a16:creationId xmlns:a16="http://schemas.microsoft.com/office/drawing/2014/main" id="{AF1409D4-206D-DDAB-7C35-CA4958E41884}"/>
              </a:ext>
            </a:extLst>
          </p:cNvPr>
          <p:cNvSpPr txBox="1"/>
          <p:nvPr/>
        </p:nvSpPr>
        <p:spPr>
          <a:xfrm>
            <a:off x="4180767" y="248482"/>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cs typeface="Arial"/>
              </a:rPr>
              <a:t>Sentence</a:t>
            </a:r>
          </a:p>
        </p:txBody>
      </p:sp>
      <p:sp>
        <p:nvSpPr>
          <p:cNvPr id="2" name="Rectangle 1"/>
          <p:cNvSpPr/>
          <p:nvPr/>
        </p:nvSpPr>
        <p:spPr>
          <a:xfrm>
            <a:off x="730781" y="2934118"/>
            <a:ext cx="10730438" cy="2734403"/>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dirty="0">
                <a:solidFill>
                  <a:srgbClr val="00B050"/>
                </a:solidFill>
                <a:latin typeface="Comic Sans MS" panose="030F0902030302020204" pitchFamily="66" charset="0"/>
                <a:cs typeface="Times New Roman"/>
              </a:rPr>
              <a:t>Cantor</a:t>
            </a:r>
            <a:r>
              <a:rPr lang="en-AU" sz="2800" noProof="0" dirty="0">
                <a:solidFill>
                  <a:srgbClr val="00B050"/>
                </a:solidFill>
                <a:latin typeface="Comic Sans MS" panose="030F0902030302020204" pitchFamily="66" charset="0"/>
                <a:cs typeface="Times New Roman"/>
              </a:rPr>
              <a:t>:</a:t>
            </a:r>
            <a:r>
              <a:rPr lang="en-AU" sz="2800" noProof="0" dirty="0">
                <a:latin typeface="Comic Sans MS" panose="030F0902030302020204" pitchFamily="66" charset="0"/>
                <a:cs typeface="Times New Roman"/>
              </a:rPr>
              <a:t> </a:t>
            </a:r>
            <a:r>
              <a:rPr lang="en-US" sz="2800" noProof="0" dirty="0">
                <a:latin typeface="Comic Sans MS" panose="030F0902030302020204" pitchFamily="66" charset="0"/>
                <a:cs typeface="Times New Roman"/>
              </a:rPr>
              <a:t>If you, O Lord, should note what we do wrong, Lord, who could stand? But there is forgiveness with you, so that you may be revered.</a:t>
            </a:r>
            <a:endParaRPr lang="en-AU" sz="2800" noProof="0" dirty="0">
              <a:latin typeface="Comic Sans MS"/>
            </a:endParaRPr>
          </a:p>
          <a:p>
            <a:pPr algn="r">
              <a:lnSpc>
                <a:spcPct val="150000"/>
              </a:lnSpc>
              <a:spcBef>
                <a:spcPts val="450"/>
              </a:spcBef>
              <a:spcAft>
                <a:spcPts val="450"/>
              </a:spcAft>
            </a:pPr>
            <a:r>
              <a:rPr lang="en-AU" sz="2800" noProof="0" dirty="0">
                <a:solidFill>
                  <a:srgbClr val="04A436"/>
                </a:solidFill>
                <a:latin typeface="Comic Sans MS" panose="030F0902030302020204" pitchFamily="66" charset="0"/>
              </a:rPr>
              <a:t>Psalm 130.3–4</a:t>
            </a: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dirty="0">
                <a:solidFill>
                  <a:srgbClr val="00B050"/>
                </a:solidFill>
                <a:latin typeface="Comic Sans MS"/>
                <a:cs typeface="Arial"/>
              </a:rPr>
              <a:t>Leader: </a:t>
            </a:r>
            <a:r>
              <a:rPr lang="en-AU" sz="2800" noProof="0" dirty="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2796" y="1128026"/>
            <a:ext cx="10069759" cy="4787529"/>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pray the prayer of approach together</a:t>
            </a:r>
          </a:p>
          <a:p>
            <a:pPr>
              <a:lnSpc>
                <a:spcPct val="150000"/>
              </a:lnSpc>
            </a:pPr>
            <a:endParaRPr lang="en-AU" sz="1050" noProof="0" dirty="0">
              <a:latin typeface="Comic Sans MS"/>
            </a:endParaRPr>
          </a:p>
          <a:p>
            <a:pPr>
              <a:lnSpc>
                <a:spcPct val="150000"/>
              </a:lnSpc>
            </a:pPr>
            <a:r>
              <a:rPr lang="en-AU" sz="2800" b="1" noProof="0" dirty="0">
                <a:solidFill>
                  <a:srgbClr val="00B050"/>
                </a:solidFill>
                <a:latin typeface="Comic Sans MS"/>
              </a:rPr>
              <a:t>All:</a:t>
            </a:r>
            <a:r>
              <a:rPr lang="en-AU" sz="2800" b="1" noProof="0" dirty="0">
                <a:latin typeface="Comic Sans MS"/>
              </a:rPr>
              <a:t> </a:t>
            </a:r>
            <a:r>
              <a:rPr lang="en-US" sz="2800" b="1" noProof="0" dirty="0">
                <a:latin typeface="Comic Sans MS"/>
              </a:rPr>
              <a:t>God of our journey of faith:</a:t>
            </a:r>
          </a:p>
          <a:p>
            <a:pPr>
              <a:lnSpc>
                <a:spcPct val="150000"/>
              </a:lnSpc>
            </a:pPr>
            <a:r>
              <a:rPr lang="en-US" sz="2800" b="1" noProof="0" dirty="0">
                <a:latin typeface="Comic Sans MS"/>
              </a:rPr>
              <a:t>Wherever you send us, we will go.</a:t>
            </a:r>
          </a:p>
          <a:p>
            <a:pPr>
              <a:lnSpc>
                <a:spcPct val="150000"/>
              </a:lnSpc>
            </a:pPr>
            <a:r>
              <a:rPr lang="en-US" sz="2800" b="1" noProof="0" dirty="0">
                <a:latin typeface="Comic Sans MS"/>
              </a:rPr>
              <a:t>Wherever you lead us, we will follow.</a:t>
            </a:r>
          </a:p>
          <a:p>
            <a:pPr>
              <a:lnSpc>
                <a:spcPct val="150000"/>
              </a:lnSpc>
            </a:pPr>
            <a:r>
              <a:rPr lang="en-US" sz="2800" b="1" noProof="0" dirty="0">
                <a:latin typeface="Comic Sans MS"/>
              </a:rPr>
              <a:t>Whenever we stumble, we will reach out to you.</a:t>
            </a:r>
          </a:p>
          <a:p>
            <a:pPr>
              <a:lnSpc>
                <a:spcPct val="150000"/>
              </a:lnSpc>
            </a:pPr>
            <a:r>
              <a:rPr lang="en-US" sz="2800" b="1" noProof="0" dirty="0">
                <a:latin typeface="Comic Sans MS"/>
              </a:rPr>
              <a:t>Whenever we are afraid, we will trust you.</a:t>
            </a:r>
          </a:p>
          <a:p>
            <a:pPr>
              <a:lnSpc>
                <a:spcPct val="150000"/>
              </a:lnSpc>
            </a:pPr>
            <a:r>
              <a:rPr lang="en-US" sz="2800" b="1" noProof="0" dirty="0">
                <a:latin typeface="Comic Sans MS"/>
              </a:rPr>
              <a:t>Wherever we gather, we will worship you.</a:t>
            </a:r>
          </a:p>
        </p:txBody>
      </p:sp>
      <p:sp>
        <p:nvSpPr>
          <p:cNvPr id="4" name="TextBox 3"/>
          <p:cNvSpPr txBox="1"/>
          <p:nvPr/>
        </p:nvSpPr>
        <p:spPr>
          <a:xfrm>
            <a:off x="3997842" y="316071"/>
            <a:ext cx="4196316"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Approach</a:t>
            </a:r>
          </a:p>
        </p:txBody>
      </p:sp>
      <p:sp>
        <p:nvSpPr>
          <p:cNvPr id="5" name="Rectangle 4">
            <a:extLst>
              <a:ext uri="{FF2B5EF4-FFF2-40B4-BE49-F238E27FC236}">
                <a16:creationId xmlns:a16="http://schemas.microsoft.com/office/drawing/2014/main" id="{B697A44B-7196-164E-D756-9ADD42628EC1}"/>
              </a:ext>
            </a:extLst>
          </p:cNvPr>
          <p:cNvSpPr/>
          <p:nvPr/>
        </p:nvSpPr>
        <p:spPr>
          <a:xfrm>
            <a:off x="7498558" y="6142735"/>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358926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71C5F-8DC1-6A76-AA62-4D29BB29F48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3BC62F3-04FE-10C5-EFC0-1142D59D2D40}"/>
              </a:ext>
            </a:extLst>
          </p:cNvPr>
          <p:cNvSpPr/>
          <p:nvPr/>
        </p:nvSpPr>
        <p:spPr>
          <a:xfrm>
            <a:off x="993912" y="1479588"/>
            <a:ext cx="10069759" cy="3898824"/>
          </a:xfrm>
          <a:prstGeom prst="rect">
            <a:avLst/>
          </a:prstGeom>
        </p:spPr>
        <p:txBody>
          <a:bodyPr wrap="square" lIns="91440" tIns="45720" rIns="91440" bIns="45720" anchor="t">
            <a:spAutoFit/>
          </a:bodyPr>
          <a:lstStyle/>
          <a:p>
            <a:pPr>
              <a:lnSpc>
                <a:spcPct val="150000"/>
              </a:lnSpc>
            </a:pPr>
            <a:r>
              <a:rPr lang="en-US" sz="2800" b="1" noProof="0" dirty="0">
                <a:latin typeface="Comic Sans MS"/>
              </a:rPr>
              <a:t>Wherever we gather, we will worship you.</a:t>
            </a:r>
          </a:p>
          <a:p>
            <a:pPr>
              <a:lnSpc>
                <a:spcPct val="150000"/>
              </a:lnSpc>
            </a:pPr>
            <a:r>
              <a:rPr lang="en-US" sz="2800" b="1" noProof="0" dirty="0">
                <a:latin typeface="Comic Sans MS"/>
              </a:rPr>
              <a:t>Whenever we hear your word, we will embrace you.</a:t>
            </a:r>
          </a:p>
          <a:p>
            <a:pPr>
              <a:lnSpc>
                <a:spcPct val="150000"/>
              </a:lnSpc>
            </a:pPr>
            <a:r>
              <a:rPr lang="en-US" sz="2800" b="1" noProof="0" dirty="0">
                <a:latin typeface="Comic Sans MS"/>
              </a:rPr>
              <a:t>All our days, we will </a:t>
            </a:r>
            <a:r>
              <a:rPr lang="en-US" sz="2800" b="1" noProof="0" dirty="0" err="1">
                <a:latin typeface="Comic Sans MS"/>
              </a:rPr>
              <a:t>honour</a:t>
            </a:r>
            <a:r>
              <a:rPr lang="en-US" sz="2800" b="1" noProof="0" dirty="0">
                <a:latin typeface="Comic Sans MS"/>
              </a:rPr>
              <a:t> you.</a:t>
            </a:r>
          </a:p>
          <a:p>
            <a:pPr>
              <a:lnSpc>
                <a:spcPct val="150000"/>
              </a:lnSpc>
            </a:pPr>
            <a:r>
              <a:rPr lang="en-US" sz="2800" b="1" noProof="0" dirty="0">
                <a:latin typeface="Comic Sans MS"/>
              </a:rPr>
              <a:t>In ones and twos and in tens and hundreds, we will praise you.</a:t>
            </a:r>
          </a:p>
          <a:p>
            <a:pPr>
              <a:lnSpc>
                <a:spcPct val="150000"/>
              </a:lnSpc>
            </a:pPr>
            <a:r>
              <a:rPr lang="en-US" sz="2800" b="1" noProof="0" dirty="0">
                <a:latin typeface="Comic Sans MS"/>
              </a:rPr>
              <a:t>In Jesus’ name.</a:t>
            </a:r>
            <a:endParaRPr lang="en-AU" sz="2800" b="1" noProof="0" dirty="0">
              <a:latin typeface="Comic Sans MS"/>
            </a:endParaRPr>
          </a:p>
        </p:txBody>
      </p:sp>
    </p:spTree>
    <p:extLst>
      <p:ext uri="{BB962C8B-B14F-4D97-AF65-F5344CB8AC3E}">
        <p14:creationId xmlns:p14="http://schemas.microsoft.com/office/powerpoint/2010/main" val="3138549916"/>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963E33-2F37-4B7D-AEDE-A2088E2B7E2C}">
  <ds:schemaRefs>
    <ds:schemaRef ds:uri="e1300d55-8519-4834-8849-904d53629995"/>
    <ds:schemaRef ds:uri="ec033be3-6e3d-434c-bca7-6d953e4302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FE5274FF-2E52-4130-9932-E8CAF77BB21D}">
  <ds:schemaRefs>
    <ds:schemaRef ds:uri="http://www.w3.org/XML/1998/namespace"/>
    <ds:schemaRef ds:uri="e1300d55-8519-4834-8849-904d53629995"/>
    <ds:schemaRef ds:uri="http://purl.org/dc/elements/1.1/"/>
    <ds:schemaRef ds:uri="http://purl.org/dc/terms/"/>
    <ds:schemaRef ds:uri="http://schemas.microsoft.com/office/2006/metadata/properties"/>
    <ds:schemaRef ds:uri="ec033be3-6e3d-434c-bca7-6d953e43020a"/>
    <ds:schemaRef ds:uri="http://purl.org/dc/dcmitype/"/>
    <ds:schemaRef ds:uri="http://schemas.openxmlformats.org/package/2006/metadata/core-properties"/>
    <ds:schemaRef ds:uri="http://schemas.microsoft.com/office/2006/documentManagement/types"/>
    <ds:schemaRef ds:uri="http://schemas.microsoft.com/office/infopath/2007/PartnerControls"/>
  </ds:schemaRefs>
</ds:datastoreItem>
</file>

<file path=customXml/itemProps3.xml><?xml version="1.0" encoding="utf-8"?>
<ds:datastoreItem xmlns:ds="http://schemas.openxmlformats.org/officeDocument/2006/customXml" ds:itemID="{40D2CB55-90DB-47F1-A1DF-76122F96F5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5057</TotalTime>
  <Words>4889</Words>
  <Application>Microsoft Office PowerPoint</Application>
  <PresentationFormat>Widescreen</PresentationFormat>
  <Paragraphs>536</Paragraphs>
  <Slides>57</Slides>
  <Notes>29</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57</vt:i4>
      </vt:variant>
    </vt:vector>
  </HeadingPairs>
  <TitlesOfParts>
    <vt:vector size="70" baseType="lpstr">
      <vt:lpstr>Arial</vt:lpstr>
      <vt:lpstr>Calibri</vt:lpstr>
      <vt:lpstr>Comic Sans MS</vt:lpstr>
      <vt:lpstr>Segoe UI</vt:lpstr>
      <vt:lpstr>Tahoma</vt:lpstr>
      <vt:lpstr>Times New Roman</vt:lpstr>
      <vt:lpstr>-webkit-standard</vt:lpstr>
      <vt:lpstr>Wingdings</vt:lpstr>
      <vt:lpstr>Wingdings,Sans-Serif</vt:lpstr>
      <vt:lpstr>Office Theme</vt:lpstr>
      <vt:lpstr>2_Office Theme</vt:lpstr>
      <vt:lpstr>2_Office Theme</vt:lpstr>
      <vt:lpstr>1_Office Theme</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lastModifiedBy>Lauren Martin</cp:lastModifiedBy>
  <cp:revision>17</cp:revision>
  <cp:lastPrinted>2019-01-02T23:00:29Z</cp:lastPrinted>
  <dcterms:created xsi:type="dcterms:W3CDTF">2018-08-20T02:08:08Z</dcterms:created>
  <dcterms:modified xsi:type="dcterms:W3CDTF">2026-09-12T05:15:51Z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